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83" r:id="rId3"/>
    <p:sldId id="298" r:id="rId4"/>
    <p:sldId id="278" r:id="rId5"/>
    <p:sldId id="293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CC00"/>
    <a:srgbClr val="FFFF99"/>
    <a:srgbClr val="CCFFFF"/>
    <a:srgbClr val="CCCCFF"/>
    <a:srgbClr val="9900CC"/>
    <a:srgbClr val="008080"/>
    <a:srgbClr val="ED7803"/>
    <a:srgbClr val="580E5A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97D78-8262-4E0B-8BE1-C2531028F0E8}" type="doc">
      <dgm:prSet loTypeId="urn:microsoft.com/office/officeart/2005/8/layout/vList3" loCatId="picture" qsTypeId="urn:microsoft.com/office/officeart/2005/8/quickstyle/3d3" qsCatId="3D" csTypeId="urn:microsoft.com/office/officeart/2005/8/colors/colorful2" csCatId="colorful" phldr="1"/>
      <dgm:spPr/>
    </dgm:pt>
    <dgm:pt modelId="{1526CC86-5678-4465-834B-F25BF21DF78C}">
      <dgm:prSet phldrT="[Текст]"/>
      <dgm:spPr/>
      <dgm:t>
        <a:bodyPr/>
        <a:lstStyle/>
        <a:p>
          <a:r>
            <a:rPr lang="ru-RU" dirty="0" err="1" smtClean="0"/>
            <a:t>Здравоо</a:t>
          </a:r>
          <a:endParaRPr lang="ru-RU" dirty="0"/>
        </a:p>
      </dgm:t>
    </dgm:pt>
    <dgm:pt modelId="{8BEBDEC8-7C35-426E-9C74-2A03A2ACF5D0}" type="parTrans" cxnId="{05A475B4-8923-4D0D-99C2-B953788EBCF9}">
      <dgm:prSet/>
      <dgm:spPr/>
      <dgm:t>
        <a:bodyPr/>
        <a:lstStyle/>
        <a:p>
          <a:endParaRPr lang="ru-RU"/>
        </a:p>
      </dgm:t>
    </dgm:pt>
    <dgm:pt modelId="{88A35A03-EF74-487F-B1E4-67E49BB37EA5}" type="sibTrans" cxnId="{05A475B4-8923-4D0D-99C2-B953788EBCF9}">
      <dgm:prSet/>
      <dgm:spPr/>
      <dgm:t>
        <a:bodyPr/>
        <a:lstStyle/>
        <a:p>
          <a:endParaRPr lang="ru-RU"/>
        </a:p>
      </dgm:t>
    </dgm:pt>
    <dgm:pt modelId="{B952A336-564A-4649-B79B-84118518E7A1}">
      <dgm:prSet phldrT="[Текст]" phldr="1"/>
      <dgm:spPr/>
      <dgm:t>
        <a:bodyPr/>
        <a:lstStyle/>
        <a:p>
          <a:endParaRPr lang="ru-RU" dirty="0"/>
        </a:p>
      </dgm:t>
    </dgm:pt>
    <dgm:pt modelId="{9BCF9406-FBD2-4899-A5F8-9C68AC3A5DC5}" type="parTrans" cxnId="{A9AF2A75-D4C1-4271-AF5C-1A432E0880CA}">
      <dgm:prSet/>
      <dgm:spPr/>
      <dgm:t>
        <a:bodyPr/>
        <a:lstStyle/>
        <a:p>
          <a:endParaRPr lang="ru-RU"/>
        </a:p>
      </dgm:t>
    </dgm:pt>
    <dgm:pt modelId="{8D853EDA-53CD-4B23-8CEE-41821CBE96FF}" type="sibTrans" cxnId="{A9AF2A75-D4C1-4271-AF5C-1A432E0880CA}">
      <dgm:prSet/>
      <dgm:spPr/>
      <dgm:t>
        <a:bodyPr/>
        <a:lstStyle/>
        <a:p>
          <a:endParaRPr lang="ru-RU"/>
        </a:p>
      </dgm:t>
    </dgm:pt>
    <dgm:pt modelId="{E311EFD7-0234-4632-93D3-3EBC7A534A03}">
      <dgm:prSet phldrT="[Текст]" phldr="1"/>
      <dgm:spPr/>
      <dgm:t>
        <a:bodyPr/>
        <a:lstStyle/>
        <a:p>
          <a:endParaRPr lang="ru-RU" dirty="0"/>
        </a:p>
      </dgm:t>
    </dgm:pt>
    <dgm:pt modelId="{C81A471A-1F0A-47DC-B615-9A895932CCA7}" type="parTrans" cxnId="{0A8E7BCD-16C7-409C-B1F2-8945027F6E97}">
      <dgm:prSet/>
      <dgm:spPr/>
      <dgm:t>
        <a:bodyPr/>
        <a:lstStyle/>
        <a:p>
          <a:endParaRPr lang="ru-RU"/>
        </a:p>
      </dgm:t>
    </dgm:pt>
    <dgm:pt modelId="{B9DAD666-CB2D-41D7-AF47-19D805FA1E7B}" type="sibTrans" cxnId="{0A8E7BCD-16C7-409C-B1F2-8945027F6E97}">
      <dgm:prSet/>
      <dgm:spPr/>
      <dgm:t>
        <a:bodyPr/>
        <a:lstStyle/>
        <a:p>
          <a:endParaRPr lang="ru-RU"/>
        </a:p>
      </dgm:t>
    </dgm:pt>
    <dgm:pt modelId="{568BC9FD-9B3F-4954-8E7B-4B3A92522392}" type="pres">
      <dgm:prSet presAssocID="{8BF97D78-8262-4E0B-8BE1-C2531028F0E8}" presName="linearFlow" presStyleCnt="0">
        <dgm:presLayoutVars>
          <dgm:dir/>
          <dgm:resizeHandles val="exact"/>
        </dgm:presLayoutVars>
      </dgm:prSet>
      <dgm:spPr/>
    </dgm:pt>
    <dgm:pt modelId="{1777AE4D-8413-48F2-A733-8A301C64DCF4}" type="pres">
      <dgm:prSet presAssocID="{1526CC86-5678-4465-834B-F25BF21DF78C}" presName="composite" presStyleCnt="0"/>
      <dgm:spPr/>
    </dgm:pt>
    <dgm:pt modelId="{17F793D6-799A-42AF-A08B-949D0CCC7D09}" type="pres">
      <dgm:prSet presAssocID="{1526CC86-5678-4465-834B-F25BF21DF78C}" presName="imgShp" presStyleLbl="fgImgPlace1" presStyleIdx="0" presStyleCnt="3"/>
      <dgm:spPr/>
    </dgm:pt>
    <dgm:pt modelId="{ECEA1C60-8766-4038-9A8A-6DA159C0C8D0}" type="pres">
      <dgm:prSet presAssocID="{1526CC86-5678-4465-834B-F25BF21DF78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B5EB2-7409-4DD7-8A96-D301F1A48941}" type="pres">
      <dgm:prSet presAssocID="{88A35A03-EF74-487F-B1E4-67E49BB37EA5}" presName="spacing" presStyleCnt="0"/>
      <dgm:spPr/>
    </dgm:pt>
    <dgm:pt modelId="{36DC4F6A-E94A-41E8-B4CE-A9E693EC865F}" type="pres">
      <dgm:prSet presAssocID="{B952A336-564A-4649-B79B-84118518E7A1}" presName="composite" presStyleCnt="0"/>
      <dgm:spPr/>
    </dgm:pt>
    <dgm:pt modelId="{A9E28EE9-AC39-44BB-B6B0-58A64BB20B28}" type="pres">
      <dgm:prSet presAssocID="{B952A336-564A-4649-B79B-84118518E7A1}" presName="imgShp" presStyleLbl="fgImgPlace1" presStyleIdx="1" presStyleCnt="3"/>
      <dgm:spPr/>
    </dgm:pt>
    <dgm:pt modelId="{0D97BD56-3E8B-43E1-917B-472839C2392A}" type="pres">
      <dgm:prSet presAssocID="{B952A336-564A-4649-B79B-84118518E7A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633A7-D4EC-403B-B4F0-1716AEFF0044}" type="pres">
      <dgm:prSet presAssocID="{8D853EDA-53CD-4B23-8CEE-41821CBE96FF}" presName="spacing" presStyleCnt="0"/>
      <dgm:spPr/>
    </dgm:pt>
    <dgm:pt modelId="{5BC04F60-A9E4-456A-B3E2-9C042BA27E2C}" type="pres">
      <dgm:prSet presAssocID="{E311EFD7-0234-4632-93D3-3EBC7A534A03}" presName="composite" presStyleCnt="0"/>
      <dgm:spPr/>
    </dgm:pt>
    <dgm:pt modelId="{DE41FF45-DCC2-4F1E-AB4C-81BC418A7D1C}" type="pres">
      <dgm:prSet presAssocID="{E311EFD7-0234-4632-93D3-3EBC7A534A03}" presName="imgShp" presStyleLbl="fgImgPlace1" presStyleIdx="2" presStyleCnt="3"/>
      <dgm:spPr/>
    </dgm:pt>
    <dgm:pt modelId="{03B19589-5148-49AE-8CAE-1D61B3B0822E}" type="pres">
      <dgm:prSet presAssocID="{E311EFD7-0234-4632-93D3-3EBC7A534A0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D9868-236D-4E4B-A4C8-988049746DFA}" type="presOf" srcId="{8BF97D78-8262-4E0B-8BE1-C2531028F0E8}" destId="{568BC9FD-9B3F-4954-8E7B-4B3A92522392}" srcOrd="0" destOrd="0" presId="urn:microsoft.com/office/officeart/2005/8/layout/vList3"/>
    <dgm:cxn modelId="{05A475B4-8923-4D0D-99C2-B953788EBCF9}" srcId="{8BF97D78-8262-4E0B-8BE1-C2531028F0E8}" destId="{1526CC86-5678-4465-834B-F25BF21DF78C}" srcOrd="0" destOrd="0" parTransId="{8BEBDEC8-7C35-426E-9C74-2A03A2ACF5D0}" sibTransId="{88A35A03-EF74-487F-B1E4-67E49BB37EA5}"/>
    <dgm:cxn modelId="{FF2E17E5-3314-41AE-A04D-16BDD516BD9D}" type="presOf" srcId="{E311EFD7-0234-4632-93D3-3EBC7A534A03}" destId="{03B19589-5148-49AE-8CAE-1D61B3B0822E}" srcOrd="0" destOrd="0" presId="urn:microsoft.com/office/officeart/2005/8/layout/vList3"/>
    <dgm:cxn modelId="{CBAAB2E8-57FA-4862-9FF6-86239B50F6D2}" type="presOf" srcId="{B952A336-564A-4649-B79B-84118518E7A1}" destId="{0D97BD56-3E8B-43E1-917B-472839C2392A}" srcOrd="0" destOrd="0" presId="urn:microsoft.com/office/officeart/2005/8/layout/vList3"/>
    <dgm:cxn modelId="{0A8E7BCD-16C7-409C-B1F2-8945027F6E97}" srcId="{8BF97D78-8262-4E0B-8BE1-C2531028F0E8}" destId="{E311EFD7-0234-4632-93D3-3EBC7A534A03}" srcOrd="2" destOrd="0" parTransId="{C81A471A-1F0A-47DC-B615-9A895932CCA7}" sibTransId="{B9DAD666-CB2D-41D7-AF47-19D805FA1E7B}"/>
    <dgm:cxn modelId="{A9AF2A75-D4C1-4271-AF5C-1A432E0880CA}" srcId="{8BF97D78-8262-4E0B-8BE1-C2531028F0E8}" destId="{B952A336-564A-4649-B79B-84118518E7A1}" srcOrd="1" destOrd="0" parTransId="{9BCF9406-FBD2-4899-A5F8-9C68AC3A5DC5}" sibTransId="{8D853EDA-53CD-4B23-8CEE-41821CBE96FF}"/>
    <dgm:cxn modelId="{B5351610-061E-4E69-B2E7-35B15F5DB707}" type="presOf" srcId="{1526CC86-5678-4465-834B-F25BF21DF78C}" destId="{ECEA1C60-8766-4038-9A8A-6DA159C0C8D0}" srcOrd="0" destOrd="0" presId="urn:microsoft.com/office/officeart/2005/8/layout/vList3"/>
    <dgm:cxn modelId="{E6874DAA-4BBD-40E7-AD9E-2D65B0C108B0}" type="presParOf" srcId="{568BC9FD-9B3F-4954-8E7B-4B3A92522392}" destId="{1777AE4D-8413-48F2-A733-8A301C64DCF4}" srcOrd="0" destOrd="0" presId="urn:microsoft.com/office/officeart/2005/8/layout/vList3"/>
    <dgm:cxn modelId="{4941D3D9-FD31-497F-8925-9316A1272F25}" type="presParOf" srcId="{1777AE4D-8413-48F2-A733-8A301C64DCF4}" destId="{17F793D6-799A-42AF-A08B-949D0CCC7D09}" srcOrd="0" destOrd="0" presId="urn:microsoft.com/office/officeart/2005/8/layout/vList3"/>
    <dgm:cxn modelId="{574F5391-083C-4E65-929F-280BD7F91951}" type="presParOf" srcId="{1777AE4D-8413-48F2-A733-8A301C64DCF4}" destId="{ECEA1C60-8766-4038-9A8A-6DA159C0C8D0}" srcOrd="1" destOrd="0" presId="urn:microsoft.com/office/officeart/2005/8/layout/vList3"/>
    <dgm:cxn modelId="{8D5C3AC8-2F6A-4897-91B7-016AB7EAD02C}" type="presParOf" srcId="{568BC9FD-9B3F-4954-8E7B-4B3A92522392}" destId="{B3FB5EB2-7409-4DD7-8A96-D301F1A48941}" srcOrd="1" destOrd="0" presId="urn:microsoft.com/office/officeart/2005/8/layout/vList3"/>
    <dgm:cxn modelId="{56ED182E-982D-42F2-B797-489DEFF50170}" type="presParOf" srcId="{568BC9FD-9B3F-4954-8E7B-4B3A92522392}" destId="{36DC4F6A-E94A-41E8-B4CE-A9E693EC865F}" srcOrd="2" destOrd="0" presId="urn:microsoft.com/office/officeart/2005/8/layout/vList3"/>
    <dgm:cxn modelId="{76A2279C-532E-4824-87FA-31D888A01F9C}" type="presParOf" srcId="{36DC4F6A-E94A-41E8-B4CE-A9E693EC865F}" destId="{A9E28EE9-AC39-44BB-B6B0-58A64BB20B28}" srcOrd="0" destOrd="0" presId="urn:microsoft.com/office/officeart/2005/8/layout/vList3"/>
    <dgm:cxn modelId="{BA4C50FD-D350-45B0-9C8B-38B99DC6619D}" type="presParOf" srcId="{36DC4F6A-E94A-41E8-B4CE-A9E693EC865F}" destId="{0D97BD56-3E8B-43E1-917B-472839C2392A}" srcOrd="1" destOrd="0" presId="urn:microsoft.com/office/officeart/2005/8/layout/vList3"/>
    <dgm:cxn modelId="{413FFF7C-6AC8-4473-AC29-98E85BB4E463}" type="presParOf" srcId="{568BC9FD-9B3F-4954-8E7B-4B3A92522392}" destId="{650633A7-D4EC-403B-B4F0-1716AEFF0044}" srcOrd="3" destOrd="0" presId="urn:microsoft.com/office/officeart/2005/8/layout/vList3"/>
    <dgm:cxn modelId="{C95792C6-FF4D-49E6-B175-2031660900F5}" type="presParOf" srcId="{568BC9FD-9B3F-4954-8E7B-4B3A92522392}" destId="{5BC04F60-A9E4-456A-B3E2-9C042BA27E2C}" srcOrd="4" destOrd="0" presId="urn:microsoft.com/office/officeart/2005/8/layout/vList3"/>
    <dgm:cxn modelId="{4DDBB64D-7F55-4933-A7C5-C08E9EA82FDB}" type="presParOf" srcId="{5BC04F60-A9E4-456A-B3E2-9C042BA27E2C}" destId="{DE41FF45-DCC2-4F1E-AB4C-81BC418A7D1C}" srcOrd="0" destOrd="0" presId="urn:microsoft.com/office/officeart/2005/8/layout/vList3"/>
    <dgm:cxn modelId="{DFFB3639-B6C0-45AD-856A-0FB428DF9798}" type="presParOf" srcId="{5BC04F60-A9E4-456A-B3E2-9C042BA27E2C}" destId="{03B19589-5148-49AE-8CAE-1D61B3B082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F7080-E91C-44C9-9E73-8D45BF1ECE43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</dgm:pt>
    <dgm:pt modelId="{223D80C8-AA87-49EE-B7AC-795E85365EB3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Здравоохранение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DA539F-25FE-4701-B4C6-952A25693822}" type="parTrans" cxnId="{A487A623-6EA4-4D74-A37A-B4919B6C9FBD}">
      <dgm:prSet/>
      <dgm:spPr/>
      <dgm:t>
        <a:bodyPr/>
        <a:lstStyle/>
        <a:p>
          <a:endParaRPr lang="ru-RU"/>
        </a:p>
      </dgm:t>
    </dgm:pt>
    <dgm:pt modelId="{CC706AF5-74E7-4FBE-8D2A-565F00615C79}" type="sibTrans" cxnId="{A487A623-6EA4-4D74-A37A-B4919B6C9FBD}">
      <dgm:prSet/>
      <dgm:spPr/>
      <dgm:t>
        <a:bodyPr/>
        <a:lstStyle/>
        <a:p>
          <a:endParaRPr lang="ru-RU"/>
        </a:p>
      </dgm:t>
    </dgm:pt>
    <dgm:pt modelId="{D39D85B1-4217-4E2D-AF01-7D8842631AA3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FFBCD7-C87D-46CB-AB7A-DB9A6AEC0A67}" type="parTrans" cxnId="{4A1C7981-59FB-4D3B-B917-93BDA14974E9}">
      <dgm:prSet/>
      <dgm:spPr/>
      <dgm:t>
        <a:bodyPr/>
        <a:lstStyle/>
        <a:p>
          <a:endParaRPr lang="ru-RU"/>
        </a:p>
      </dgm:t>
    </dgm:pt>
    <dgm:pt modelId="{39243EA2-7978-4AF4-B261-E436194CC4C0}" type="sibTrans" cxnId="{4A1C7981-59FB-4D3B-B917-93BDA14974E9}">
      <dgm:prSet/>
      <dgm:spPr/>
      <dgm:t>
        <a:bodyPr/>
        <a:lstStyle/>
        <a:p>
          <a:endParaRPr lang="ru-RU"/>
        </a:p>
      </dgm:t>
    </dgm:pt>
    <dgm:pt modelId="{F3B6546B-0817-4E07-9A35-B0454A423637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Демография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3BA7A4-4A91-42CD-B8C8-556D5D5DA0FA}" type="parTrans" cxnId="{E46CEF49-53D6-4520-913A-9A087632D6AF}">
      <dgm:prSet/>
      <dgm:spPr/>
      <dgm:t>
        <a:bodyPr/>
        <a:lstStyle/>
        <a:p>
          <a:endParaRPr lang="ru-RU"/>
        </a:p>
      </dgm:t>
    </dgm:pt>
    <dgm:pt modelId="{C01C7718-DA51-4CB9-87F5-379AAB9352B1}" type="sibTrans" cxnId="{E46CEF49-53D6-4520-913A-9A087632D6AF}">
      <dgm:prSet/>
      <dgm:spPr/>
      <dgm:t>
        <a:bodyPr/>
        <a:lstStyle/>
        <a:p>
          <a:endParaRPr lang="ru-RU"/>
        </a:p>
      </dgm:t>
    </dgm:pt>
    <dgm:pt modelId="{3603800C-7C74-45B5-B86D-8390DFB00860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Комплексный план модернизации и расширения магистральной инфраструктуры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1AD9C4-418E-4CA9-99F5-230A986ED625}" type="parTrans" cxnId="{05B1C283-4471-4E1A-9EA0-DB7C8C36FF60}">
      <dgm:prSet/>
      <dgm:spPr/>
      <dgm:t>
        <a:bodyPr/>
        <a:lstStyle/>
        <a:p>
          <a:endParaRPr lang="ru-RU"/>
        </a:p>
      </dgm:t>
    </dgm:pt>
    <dgm:pt modelId="{11728D28-CC4D-47C5-BE5D-EB5852B4D6DF}" type="sibTrans" cxnId="{05B1C283-4471-4E1A-9EA0-DB7C8C36FF60}">
      <dgm:prSet/>
      <dgm:spPr/>
      <dgm:t>
        <a:bodyPr/>
        <a:lstStyle/>
        <a:p>
          <a:endParaRPr lang="ru-RU"/>
        </a:p>
      </dgm:t>
    </dgm:pt>
    <dgm:pt modelId="{E80BF248-C6DF-4F11-AAD5-BFB673F55800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33762E-BBE0-40D7-B4BE-1BEDD0CFA75B}" type="parTrans" cxnId="{E11C9211-CDAC-4AC9-858E-8D847108077C}">
      <dgm:prSet/>
      <dgm:spPr/>
      <dgm:t>
        <a:bodyPr/>
        <a:lstStyle/>
        <a:p>
          <a:endParaRPr lang="ru-RU"/>
        </a:p>
      </dgm:t>
    </dgm:pt>
    <dgm:pt modelId="{FA464935-D8C9-4DF4-BDD8-DED176AEA96A}" type="sibTrans" cxnId="{E11C9211-CDAC-4AC9-858E-8D847108077C}">
      <dgm:prSet/>
      <dgm:spPr/>
      <dgm:t>
        <a:bodyPr/>
        <a:lstStyle/>
        <a:p>
          <a:endParaRPr lang="ru-RU"/>
        </a:p>
      </dgm:t>
    </dgm:pt>
    <dgm:pt modelId="{96FC5CB8-A648-4C6D-A76D-579F833129D9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Безопасные и качественные автомобильные дороги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B61572-AC4C-40EC-A303-F2EBF45D98FA}" type="parTrans" cxnId="{3AD1BAA8-057B-49BB-865B-D8159ACB800D}">
      <dgm:prSet/>
      <dgm:spPr/>
      <dgm:t>
        <a:bodyPr/>
        <a:lstStyle/>
        <a:p>
          <a:endParaRPr lang="ru-RU"/>
        </a:p>
      </dgm:t>
    </dgm:pt>
    <dgm:pt modelId="{BFA172C2-32A9-4D26-8560-0C4E44C679BA}" type="sibTrans" cxnId="{3AD1BAA8-057B-49BB-865B-D8159ACB800D}">
      <dgm:prSet/>
      <dgm:spPr/>
      <dgm:t>
        <a:bodyPr/>
        <a:lstStyle/>
        <a:p>
          <a:endParaRPr lang="ru-RU"/>
        </a:p>
      </dgm:t>
    </dgm:pt>
    <dgm:pt modelId="{CC58F8A0-7391-412D-86BE-1AE490346F9B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Жилье и городская среда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81F69A-A423-4999-9957-0A51067D5812}" type="parTrans" cxnId="{3A1E1AC9-F0B0-4206-97F7-5A9455F8638B}">
      <dgm:prSet/>
      <dgm:spPr/>
      <dgm:t>
        <a:bodyPr/>
        <a:lstStyle/>
        <a:p>
          <a:endParaRPr lang="ru-RU"/>
        </a:p>
      </dgm:t>
    </dgm:pt>
    <dgm:pt modelId="{360E2E39-64D0-486C-9063-11C2D7E4AE8A}" type="sibTrans" cxnId="{3A1E1AC9-F0B0-4206-97F7-5A9455F8638B}">
      <dgm:prSet/>
      <dgm:spPr/>
      <dgm:t>
        <a:bodyPr/>
        <a:lstStyle/>
        <a:p>
          <a:endParaRPr lang="ru-RU"/>
        </a:p>
      </dgm:t>
    </dgm:pt>
    <dgm:pt modelId="{D5BFEE21-253D-411E-A67D-9149C1DD736F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Экология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76AE6-A433-4CC0-8187-266D80FEB19B}" type="parTrans" cxnId="{E95B892A-7183-452C-9A64-25A75DFDCE66}">
      <dgm:prSet/>
      <dgm:spPr/>
      <dgm:t>
        <a:bodyPr/>
        <a:lstStyle/>
        <a:p>
          <a:endParaRPr lang="ru-RU"/>
        </a:p>
      </dgm:t>
    </dgm:pt>
    <dgm:pt modelId="{B9575480-DAFB-411B-8272-7234F3CF5704}" type="sibTrans" cxnId="{E95B892A-7183-452C-9A64-25A75DFDCE66}">
      <dgm:prSet/>
      <dgm:spPr/>
      <dgm:t>
        <a:bodyPr/>
        <a:lstStyle/>
        <a:p>
          <a:endParaRPr lang="ru-RU"/>
        </a:p>
      </dgm:t>
    </dgm:pt>
    <dgm:pt modelId="{024B280C-E6BC-4359-BEFC-DADD9C151B77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Наука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29E651-252D-4A9E-B375-17B58E8C318B}" type="parTrans" cxnId="{DC71D7DE-B915-4FC0-80DC-23E951E161D4}">
      <dgm:prSet/>
      <dgm:spPr/>
      <dgm:t>
        <a:bodyPr/>
        <a:lstStyle/>
        <a:p>
          <a:endParaRPr lang="ru-RU"/>
        </a:p>
      </dgm:t>
    </dgm:pt>
    <dgm:pt modelId="{B5879612-800C-4E72-A1CA-27F49FEC07EF}" type="sibTrans" cxnId="{DC71D7DE-B915-4FC0-80DC-23E951E161D4}">
      <dgm:prSet/>
      <dgm:spPr/>
      <dgm:t>
        <a:bodyPr/>
        <a:lstStyle/>
        <a:p>
          <a:endParaRPr lang="ru-RU"/>
        </a:p>
      </dgm:t>
    </dgm:pt>
    <dgm:pt modelId="{E9C16365-1ACA-49A5-908F-5DC83227C801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Малое и среднее предпринимательство и поддержка индивидуальной предпринимательской инициативы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624965-5F59-4AC8-858D-8CFF49954099}" type="parTrans" cxnId="{3D0364C4-D21F-4E50-8021-53628050A20C}">
      <dgm:prSet/>
      <dgm:spPr/>
      <dgm:t>
        <a:bodyPr/>
        <a:lstStyle/>
        <a:p>
          <a:endParaRPr lang="ru-RU"/>
        </a:p>
      </dgm:t>
    </dgm:pt>
    <dgm:pt modelId="{1EDFBC40-0772-4FD9-920C-69769AB940EB}" type="sibTrans" cxnId="{3D0364C4-D21F-4E50-8021-53628050A20C}">
      <dgm:prSet/>
      <dgm:spPr/>
      <dgm:t>
        <a:bodyPr/>
        <a:lstStyle/>
        <a:p>
          <a:endParaRPr lang="ru-RU"/>
        </a:p>
      </dgm:t>
    </dgm:pt>
    <dgm:pt modelId="{659FB6C2-4EB4-4F4E-8F57-7683EB078005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Цифровая экономика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33FBE-E4C7-44D7-8CD2-0E70039B1A9C}" type="parTrans" cxnId="{A8D61712-B7C4-460D-A19D-0EA392456028}">
      <dgm:prSet/>
      <dgm:spPr/>
      <dgm:t>
        <a:bodyPr/>
        <a:lstStyle/>
        <a:p>
          <a:endParaRPr lang="ru-RU"/>
        </a:p>
      </dgm:t>
    </dgm:pt>
    <dgm:pt modelId="{01E47177-76DD-4C73-BE31-2AE76366F167}" type="sibTrans" cxnId="{A8D61712-B7C4-460D-A19D-0EA392456028}">
      <dgm:prSet/>
      <dgm:spPr/>
      <dgm:t>
        <a:bodyPr/>
        <a:lstStyle/>
        <a:p>
          <a:endParaRPr lang="ru-RU"/>
        </a:p>
      </dgm:t>
    </dgm:pt>
    <dgm:pt modelId="{9C102F3D-D1FB-4D15-A657-8F5DE3EE9ACA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Производительность труда и поддержка занятости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4C782B-91BF-4EBB-8F55-0F56F0F0BA68}" type="parTrans" cxnId="{C6385EA5-524D-4359-829B-1A986F0C6141}">
      <dgm:prSet/>
      <dgm:spPr/>
      <dgm:t>
        <a:bodyPr/>
        <a:lstStyle/>
        <a:p>
          <a:endParaRPr lang="ru-RU"/>
        </a:p>
      </dgm:t>
    </dgm:pt>
    <dgm:pt modelId="{21067E44-5E18-4B99-9761-5A98BF522F45}" type="sibTrans" cxnId="{C6385EA5-524D-4359-829B-1A986F0C6141}">
      <dgm:prSet/>
      <dgm:spPr/>
      <dgm:t>
        <a:bodyPr/>
        <a:lstStyle/>
        <a:p>
          <a:endParaRPr lang="ru-RU"/>
        </a:p>
      </dgm:t>
    </dgm:pt>
    <dgm:pt modelId="{D1F22006-8A92-4C16-A74F-F965C7B3D1BE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Международная кооперация</a:t>
          </a:r>
          <a:endParaRPr lang="ru-RU" sz="1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758E1E-3CA2-4A59-9B53-113A3325145A}" type="parTrans" cxnId="{47EE3E8E-77E7-4C7F-ADA5-0142B0F49588}">
      <dgm:prSet/>
      <dgm:spPr/>
      <dgm:t>
        <a:bodyPr/>
        <a:lstStyle/>
        <a:p>
          <a:endParaRPr lang="ru-RU"/>
        </a:p>
      </dgm:t>
    </dgm:pt>
    <dgm:pt modelId="{F36F46F3-39E9-4508-B51E-395D55A23266}" type="sibTrans" cxnId="{47EE3E8E-77E7-4C7F-ADA5-0142B0F49588}">
      <dgm:prSet/>
      <dgm:spPr/>
      <dgm:t>
        <a:bodyPr/>
        <a:lstStyle/>
        <a:p>
          <a:endParaRPr lang="ru-RU"/>
        </a:p>
      </dgm:t>
    </dgm:pt>
    <dgm:pt modelId="{A9267C99-19D7-49A2-B82E-0F81EDB3A288}" type="pres">
      <dgm:prSet presAssocID="{DDBF7080-E91C-44C9-9E73-8D45BF1ECE43}" presName="linearFlow" presStyleCnt="0">
        <dgm:presLayoutVars>
          <dgm:dir/>
          <dgm:resizeHandles val="exact"/>
        </dgm:presLayoutVars>
      </dgm:prSet>
      <dgm:spPr/>
    </dgm:pt>
    <dgm:pt modelId="{6F53F655-A66B-453B-8E97-EE8F96A1C028}" type="pres">
      <dgm:prSet presAssocID="{223D80C8-AA87-49EE-B7AC-795E85365EB3}" presName="composite" presStyleCnt="0"/>
      <dgm:spPr/>
    </dgm:pt>
    <dgm:pt modelId="{E8795ED0-0746-44F4-9529-8437C9D2EE88}" type="pres">
      <dgm:prSet presAssocID="{223D80C8-AA87-49EE-B7AC-795E85365EB3}" presName="imgShp" presStyleLbl="fgImgPlace1" presStyleIdx="0" presStyleCnt="13"/>
      <dgm:spPr/>
    </dgm:pt>
    <dgm:pt modelId="{3E491E6A-8AF8-4CF7-AE80-7451E6CB8650}" type="pres">
      <dgm:prSet presAssocID="{223D80C8-AA87-49EE-B7AC-795E85365EB3}" presName="txShp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C8A81-4B14-4F35-8FE2-29B818BF20C1}" type="pres">
      <dgm:prSet presAssocID="{CC706AF5-74E7-4FBE-8D2A-565F00615C79}" presName="spacing" presStyleCnt="0"/>
      <dgm:spPr/>
    </dgm:pt>
    <dgm:pt modelId="{F8471ACD-EBD0-4050-A8E2-C8DECD148CB9}" type="pres">
      <dgm:prSet presAssocID="{D39D85B1-4217-4E2D-AF01-7D8842631AA3}" presName="composite" presStyleCnt="0"/>
      <dgm:spPr/>
    </dgm:pt>
    <dgm:pt modelId="{72BF2CB6-3BC8-4635-BB78-5A1705C1AD06}" type="pres">
      <dgm:prSet presAssocID="{D39D85B1-4217-4E2D-AF01-7D8842631AA3}" presName="imgShp" presStyleLbl="fgImgPlace1" presStyleIdx="1" presStyleCnt="13"/>
      <dgm:spPr/>
    </dgm:pt>
    <dgm:pt modelId="{19F44C12-356F-4405-A6F5-4D03ADE40698}" type="pres">
      <dgm:prSet presAssocID="{D39D85B1-4217-4E2D-AF01-7D8842631AA3}" presName="txShp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7BA14-C288-48C6-8F6C-923FE213F59E}" type="pres">
      <dgm:prSet presAssocID="{39243EA2-7978-4AF4-B261-E436194CC4C0}" presName="spacing" presStyleCnt="0"/>
      <dgm:spPr/>
    </dgm:pt>
    <dgm:pt modelId="{D761F5FA-FE7B-4726-89CF-2A00D2463DCA}" type="pres">
      <dgm:prSet presAssocID="{F3B6546B-0817-4E07-9A35-B0454A423637}" presName="composite" presStyleCnt="0"/>
      <dgm:spPr/>
    </dgm:pt>
    <dgm:pt modelId="{E77CB716-CFD3-4D3C-8AAA-3E1EBA037388}" type="pres">
      <dgm:prSet presAssocID="{F3B6546B-0817-4E07-9A35-B0454A423637}" presName="imgShp" presStyleLbl="fgImgPlace1" presStyleIdx="2" presStyleCnt="13"/>
      <dgm:spPr/>
    </dgm:pt>
    <dgm:pt modelId="{3BA81458-863C-4A87-9A76-EC21BA195487}" type="pres">
      <dgm:prSet presAssocID="{F3B6546B-0817-4E07-9A35-B0454A423637}" presName="txShp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38A72-0D46-4C38-BFE1-ADA3016E6728}" type="pres">
      <dgm:prSet presAssocID="{C01C7718-DA51-4CB9-87F5-379AAB9352B1}" presName="spacing" presStyleCnt="0"/>
      <dgm:spPr/>
    </dgm:pt>
    <dgm:pt modelId="{8E75BCC4-30E8-46C6-AAA9-D85E62AC0170}" type="pres">
      <dgm:prSet presAssocID="{E80BF248-C6DF-4F11-AAD5-BFB673F55800}" presName="composite" presStyleCnt="0"/>
      <dgm:spPr/>
    </dgm:pt>
    <dgm:pt modelId="{4259EB2B-1221-444E-A4A4-3F22F7CBC079}" type="pres">
      <dgm:prSet presAssocID="{E80BF248-C6DF-4F11-AAD5-BFB673F55800}" presName="imgShp" presStyleLbl="fgImgPlace1" presStyleIdx="3" presStyleCnt="13"/>
      <dgm:spPr/>
    </dgm:pt>
    <dgm:pt modelId="{EFA84743-BBCE-435A-8114-87DFAA0E00EC}" type="pres">
      <dgm:prSet presAssocID="{E80BF248-C6DF-4F11-AAD5-BFB673F55800}" presName="txShp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8A4C9-ACF0-486E-8DA3-2BDA2B03EDE8}" type="pres">
      <dgm:prSet presAssocID="{FA464935-D8C9-4DF4-BDD8-DED176AEA96A}" presName="spacing" presStyleCnt="0"/>
      <dgm:spPr/>
    </dgm:pt>
    <dgm:pt modelId="{5F50AB4A-17E9-42A2-BBD0-EC1B1C75DAE3}" type="pres">
      <dgm:prSet presAssocID="{96FC5CB8-A648-4C6D-A76D-579F833129D9}" presName="composite" presStyleCnt="0"/>
      <dgm:spPr/>
    </dgm:pt>
    <dgm:pt modelId="{98738419-9290-4D0A-92CE-1847EFCB212C}" type="pres">
      <dgm:prSet presAssocID="{96FC5CB8-A648-4C6D-A76D-579F833129D9}" presName="imgShp" presStyleLbl="fgImgPlace1" presStyleIdx="4" presStyleCnt="13"/>
      <dgm:spPr/>
    </dgm:pt>
    <dgm:pt modelId="{319C90FD-CDED-46BE-B0C9-B3059AD95938}" type="pres">
      <dgm:prSet presAssocID="{96FC5CB8-A648-4C6D-A76D-579F833129D9}" presName="txShp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3B4AD-AB24-43ED-8BC4-7502F66BC056}" type="pres">
      <dgm:prSet presAssocID="{BFA172C2-32A9-4D26-8560-0C4E44C679BA}" presName="spacing" presStyleCnt="0"/>
      <dgm:spPr/>
    </dgm:pt>
    <dgm:pt modelId="{F631EB6D-4187-45C9-ACCC-B6D13FF6D849}" type="pres">
      <dgm:prSet presAssocID="{CC58F8A0-7391-412D-86BE-1AE490346F9B}" presName="composite" presStyleCnt="0"/>
      <dgm:spPr/>
    </dgm:pt>
    <dgm:pt modelId="{8E2BC7AE-2FD7-4FD7-AA4E-1EAEA9628F27}" type="pres">
      <dgm:prSet presAssocID="{CC58F8A0-7391-412D-86BE-1AE490346F9B}" presName="imgShp" presStyleLbl="fgImgPlace1" presStyleIdx="5" presStyleCnt="13"/>
      <dgm:spPr/>
    </dgm:pt>
    <dgm:pt modelId="{B22D3D39-C693-4817-83EA-CCE830B93805}" type="pres">
      <dgm:prSet presAssocID="{CC58F8A0-7391-412D-86BE-1AE490346F9B}" presName="txShp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3F544-112C-47C9-8EB5-A1827833BD06}" type="pres">
      <dgm:prSet presAssocID="{360E2E39-64D0-486C-9063-11C2D7E4AE8A}" presName="spacing" presStyleCnt="0"/>
      <dgm:spPr/>
    </dgm:pt>
    <dgm:pt modelId="{89CD8F49-EBC9-425C-9D74-962628376D34}" type="pres">
      <dgm:prSet presAssocID="{D5BFEE21-253D-411E-A67D-9149C1DD736F}" presName="composite" presStyleCnt="0"/>
      <dgm:spPr/>
    </dgm:pt>
    <dgm:pt modelId="{27F9816C-A6E2-48DC-97F3-D756871D8473}" type="pres">
      <dgm:prSet presAssocID="{D5BFEE21-253D-411E-A67D-9149C1DD736F}" presName="imgShp" presStyleLbl="fgImgPlace1" presStyleIdx="6" presStyleCnt="13"/>
      <dgm:spPr/>
    </dgm:pt>
    <dgm:pt modelId="{49A14300-D7D9-4AE2-B42B-4754A32729D0}" type="pres">
      <dgm:prSet presAssocID="{D5BFEE21-253D-411E-A67D-9149C1DD736F}" presName="txShp" presStyleLbl="node1" presStyleIdx="6" presStyleCnt="13" custLinFactNeighborX="-1778" custLinFactNeighborY="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91114-8760-4B00-8CEF-0B5D6F5706B3}" type="pres">
      <dgm:prSet presAssocID="{B9575480-DAFB-411B-8272-7234F3CF5704}" presName="spacing" presStyleCnt="0"/>
      <dgm:spPr/>
    </dgm:pt>
    <dgm:pt modelId="{B5C31F72-D5CD-4E02-827D-8DEF46863174}" type="pres">
      <dgm:prSet presAssocID="{024B280C-E6BC-4359-BEFC-DADD9C151B77}" presName="composite" presStyleCnt="0"/>
      <dgm:spPr/>
    </dgm:pt>
    <dgm:pt modelId="{3D89A231-042C-402D-AC7C-C4934379659F}" type="pres">
      <dgm:prSet presAssocID="{024B280C-E6BC-4359-BEFC-DADD9C151B77}" presName="imgShp" presStyleLbl="fgImgPlace1" presStyleIdx="7" presStyleCnt="13"/>
      <dgm:spPr/>
    </dgm:pt>
    <dgm:pt modelId="{663C899A-C0E9-45E5-9E2C-1FEFF5AD7CE1}" type="pres">
      <dgm:prSet presAssocID="{024B280C-E6BC-4359-BEFC-DADD9C151B77}" presName="txShp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2F45D-6719-4652-A1C8-C44E62093617}" type="pres">
      <dgm:prSet presAssocID="{B5879612-800C-4E72-A1CA-27F49FEC07EF}" presName="spacing" presStyleCnt="0"/>
      <dgm:spPr/>
    </dgm:pt>
    <dgm:pt modelId="{E63074B6-BA64-4DE2-AE13-C2A15AF6E660}" type="pres">
      <dgm:prSet presAssocID="{E9C16365-1ACA-49A5-908F-5DC83227C801}" presName="composite" presStyleCnt="0"/>
      <dgm:spPr/>
    </dgm:pt>
    <dgm:pt modelId="{1F26AFAE-B926-451F-BBEC-E0D9EDD3B24A}" type="pres">
      <dgm:prSet presAssocID="{E9C16365-1ACA-49A5-908F-5DC83227C801}" presName="imgShp" presStyleLbl="fgImgPlace1" presStyleIdx="8" presStyleCnt="13"/>
      <dgm:spPr/>
    </dgm:pt>
    <dgm:pt modelId="{3CE73632-8CBB-4AD4-B451-CC9E32373315}" type="pres">
      <dgm:prSet presAssocID="{E9C16365-1ACA-49A5-908F-5DC83227C801}" presName="txShp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5A615-F19C-47DF-94EF-DB6AF61DDF6F}" type="pres">
      <dgm:prSet presAssocID="{1EDFBC40-0772-4FD9-920C-69769AB940EB}" presName="spacing" presStyleCnt="0"/>
      <dgm:spPr/>
    </dgm:pt>
    <dgm:pt modelId="{A1663368-C2EC-49BA-823A-929330931371}" type="pres">
      <dgm:prSet presAssocID="{659FB6C2-4EB4-4F4E-8F57-7683EB078005}" presName="composite" presStyleCnt="0"/>
      <dgm:spPr/>
    </dgm:pt>
    <dgm:pt modelId="{EBEFF068-23F9-4A23-B09A-7F64768D6260}" type="pres">
      <dgm:prSet presAssocID="{659FB6C2-4EB4-4F4E-8F57-7683EB078005}" presName="imgShp" presStyleLbl="fgImgPlace1" presStyleIdx="9" presStyleCnt="13"/>
      <dgm:spPr/>
    </dgm:pt>
    <dgm:pt modelId="{FB6CD40B-D0EA-426F-B323-52238D42BBEB}" type="pres">
      <dgm:prSet presAssocID="{659FB6C2-4EB4-4F4E-8F57-7683EB078005}" presName="txShp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72BD5-FD6A-41EE-8992-AD33A96286C6}" type="pres">
      <dgm:prSet presAssocID="{01E47177-76DD-4C73-BE31-2AE76366F167}" presName="spacing" presStyleCnt="0"/>
      <dgm:spPr/>
    </dgm:pt>
    <dgm:pt modelId="{BEBFBAB5-8A60-4D71-8D6B-5C836DF25487}" type="pres">
      <dgm:prSet presAssocID="{9C102F3D-D1FB-4D15-A657-8F5DE3EE9ACA}" presName="composite" presStyleCnt="0"/>
      <dgm:spPr/>
    </dgm:pt>
    <dgm:pt modelId="{9738FDE8-F6FD-401E-9AE5-6DF7BA7EA95A}" type="pres">
      <dgm:prSet presAssocID="{9C102F3D-D1FB-4D15-A657-8F5DE3EE9ACA}" presName="imgShp" presStyleLbl="fgImgPlace1" presStyleIdx="10" presStyleCnt="13"/>
      <dgm:spPr/>
    </dgm:pt>
    <dgm:pt modelId="{C466F8DD-1DC0-427B-8B09-802BE3DB1856}" type="pres">
      <dgm:prSet presAssocID="{9C102F3D-D1FB-4D15-A657-8F5DE3EE9ACA}" presName="txShp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C2821-21FC-4817-8BDC-37D0B10C3209}" type="pres">
      <dgm:prSet presAssocID="{21067E44-5E18-4B99-9761-5A98BF522F45}" presName="spacing" presStyleCnt="0"/>
      <dgm:spPr/>
    </dgm:pt>
    <dgm:pt modelId="{1E991492-2739-44B1-A109-2A92CEE744AD}" type="pres">
      <dgm:prSet presAssocID="{D1F22006-8A92-4C16-A74F-F965C7B3D1BE}" presName="composite" presStyleCnt="0"/>
      <dgm:spPr/>
    </dgm:pt>
    <dgm:pt modelId="{62BB6F79-192F-4DD4-A7AF-BC5A1FE86F48}" type="pres">
      <dgm:prSet presAssocID="{D1F22006-8A92-4C16-A74F-F965C7B3D1BE}" presName="imgShp" presStyleLbl="fgImgPlace1" presStyleIdx="11" presStyleCnt="13"/>
      <dgm:spPr/>
    </dgm:pt>
    <dgm:pt modelId="{2F1484AE-2990-47A0-8840-036F56BAE095}" type="pres">
      <dgm:prSet presAssocID="{D1F22006-8A92-4C16-A74F-F965C7B3D1BE}" presName="txShp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1713D-FC95-48AE-A916-FB656E9F3BCB}" type="pres">
      <dgm:prSet presAssocID="{F36F46F3-39E9-4508-B51E-395D55A23266}" presName="spacing" presStyleCnt="0"/>
      <dgm:spPr/>
    </dgm:pt>
    <dgm:pt modelId="{B97D036E-548C-48F1-8D29-3619B9A567F2}" type="pres">
      <dgm:prSet presAssocID="{3603800C-7C74-45B5-B86D-8390DFB00860}" presName="composite" presStyleCnt="0"/>
      <dgm:spPr/>
    </dgm:pt>
    <dgm:pt modelId="{BF416490-A0FB-4C9B-B51E-68FA2D2219A0}" type="pres">
      <dgm:prSet presAssocID="{3603800C-7C74-45B5-B86D-8390DFB00860}" presName="imgShp" presStyleLbl="fgImgPlace1" presStyleIdx="12" presStyleCnt="13"/>
      <dgm:spPr/>
    </dgm:pt>
    <dgm:pt modelId="{CB543580-1301-47E4-8C6E-F6BB9ADE1182}" type="pres">
      <dgm:prSet presAssocID="{3603800C-7C74-45B5-B86D-8390DFB00860}" presName="txShp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1BAA8-057B-49BB-865B-D8159ACB800D}" srcId="{DDBF7080-E91C-44C9-9E73-8D45BF1ECE43}" destId="{96FC5CB8-A648-4C6D-A76D-579F833129D9}" srcOrd="4" destOrd="0" parTransId="{D6B61572-AC4C-40EC-A303-F2EBF45D98FA}" sibTransId="{BFA172C2-32A9-4D26-8560-0C4E44C679BA}"/>
    <dgm:cxn modelId="{F89E0F92-6F6C-4626-B16E-5340DF49C139}" type="presOf" srcId="{024B280C-E6BC-4359-BEFC-DADD9C151B77}" destId="{663C899A-C0E9-45E5-9E2C-1FEFF5AD7CE1}" srcOrd="0" destOrd="0" presId="urn:microsoft.com/office/officeart/2005/8/layout/vList3"/>
    <dgm:cxn modelId="{C6385EA5-524D-4359-829B-1A986F0C6141}" srcId="{DDBF7080-E91C-44C9-9E73-8D45BF1ECE43}" destId="{9C102F3D-D1FB-4D15-A657-8F5DE3EE9ACA}" srcOrd="10" destOrd="0" parTransId="{294C782B-91BF-4EBB-8F55-0F56F0F0BA68}" sibTransId="{21067E44-5E18-4B99-9761-5A98BF522F45}"/>
    <dgm:cxn modelId="{0BF80575-3D99-4D4A-A4CA-86363D374113}" type="presOf" srcId="{D39D85B1-4217-4E2D-AF01-7D8842631AA3}" destId="{19F44C12-356F-4405-A6F5-4D03ADE40698}" srcOrd="0" destOrd="0" presId="urn:microsoft.com/office/officeart/2005/8/layout/vList3"/>
    <dgm:cxn modelId="{4002B47F-9CBF-484A-90AD-562D18E3A0B6}" type="presOf" srcId="{D5BFEE21-253D-411E-A67D-9149C1DD736F}" destId="{49A14300-D7D9-4AE2-B42B-4754A32729D0}" srcOrd="0" destOrd="0" presId="urn:microsoft.com/office/officeart/2005/8/layout/vList3"/>
    <dgm:cxn modelId="{E95B892A-7183-452C-9A64-25A75DFDCE66}" srcId="{DDBF7080-E91C-44C9-9E73-8D45BF1ECE43}" destId="{D5BFEE21-253D-411E-A67D-9149C1DD736F}" srcOrd="6" destOrd="0" parTransId="{DAC76AE6-A433-4CC0-8187-266D80FEB19B}" sibTransId="{B9575480-DAFB-411B-8272-7234F3CF5704}"/>
    <dgm:cxn modelId="{A8D61712-B7C4-460D-A19D-0EA392456028}" srcId="{DDBF7080-E91C-44C9-9E73-8D45BF1ECE43}" destId="{659FB6C2-4EB4-4F4E-8F57-7683EB078005}" srcOrd="9" destOrd="0" parTransId="{DE333FBE-E4C7-44D7-8CD2-0E70039B1A9C}" sibTransId="{01E47177-76DD-4C73-BE31-2AE76366F167}"/>
    <dgm:cxn modelId="{CE2596B9-A63D-480C-B3D4-EF2245FC0558}" type="presOf" srcId="{E9C16365-1ACA-49A5-908F-5DC83227C801}" destId="{3CE73632-8CBB-4AD4-B451-CC9E32373315}" srcOrd="0" destOrd="0" presId="urn:microsoft.com/office/officeart/2005/8/layout/vList3"/>
    <dgm:cxn modelId="{30BFF118-B79B-48C4-B398-05C7E7DD3867}" type="presOf" srcId="{DDBF7080-E91C-44C9-9E73-8D45BF1ECE43}" destId="{A9267C99-19D7-49A2-B82E-0F81EDB3A288}" srcOrd="0" destOrd="0" presId="urn:microsoft.com/office/officeart/2005/8/layout/vList3"/>
    <dgm:cxn modelId="{05B1C283-4471-4E1A-9EA0-DB7C8C36FF60}" srcId="{DDBF7080-E91C-44C9-9E73-8D45BF1ECE43}" destId="{3603800C-7C74-45B5-B86D-8390DFB00860}" srcOrd="12" destOrd="0" parTransId="{6F1AD9C4-418E-4CA9-99F5-230A986ED625}" sibTransId="{11728D28-CC4D-47C5-BE5D-EB5852B4D6DF}"/>
    <dgm:cxn modelId="{9E335DED-792D-4D56-B819-42BEE0BFF1A3}" type="presOf" srcId="{CC58F8A0-7391-412D-86BE-1AE490346F9B}" destId="{B22D3D39-C693-4817-83EA-CCE830B93805}" srcOrd="0" destOrd="0" presId="urn:microsoft.com/office/officeart/2005/8/layout/vList3"/>
    <dgm:cxn modelId="{3A1E1AC9-F0B0-4206-97F7-5A9455F8638B}" srcId="{DDBF7080-E91C-44C9-9E73-8D45BF1ECE43}" destId="{CC58F8A0-7391-412D-86BE-1AE490346F9B}" srcOrd="5" destOrd="0" parTransId="{EC81F69A-A423-4999-9957-0A51067D5812}" sibTransId="{360E2E39-64D0-486C-9063-11C2D7E4AE8A}"/>
    <dgm:cxn modelId="{47EE3E8E-77E7-4C7F-ADA5-0142B0F49588}" srcId="{DDBF7080-E91C-44C9-9E73-8D45BF1ECE43}" destId="{D1F22006-8A92-4C16-A74F-F965C7B3D1BE}" srcOrd="11" destOrd="0" parTransId="{5F758E1E-3CA2-4A59-9B53-113A3325145A}" sibTransId="{F36F46F3-39E9-4508-B51E-395D55A23266}"/>
    <dgm:cxn modelId="{A487A623-6EA4-4D74-A37A-B4919B6C9FBD}" srcId="{DDBF7080-E91C-44C9-9E73-8D45BF1ECE43}" destId="{223D80C8-AA87-49EE-B7AC-795E85365EB3}" srcOrd="0" destOrd="0" parTransId="{26DA539F-25FE-4701-B4C6-952A25693822}" sibTransId="{CC706AF5-74E7-4FBE-8D2A-565F00615C79}"/>
    <dgm:cxn modelId="{AA4A47C3-ADA7-4611-954B-CAFE6A48AA48}" type="presOf" srcId="{223D80C8-AA87-49EE-B7AC-795E85365EB3}" destId="{3E491E6A-8AF8-4CF7-AE80-7451E6CB8650}" srcOrd="0" destOrd="0" presId="urn:microsoft.com/office/officeart/2005/8/layout/vList3"/>
    <dgm:cxn modelId="{E6AF5FB4-D324-4935-9C78-E886C43894F6}" type="presOf" srcId="{D1F22006-8A92-4C16-A74F-F965C7B3D1BE}" destId="{2F1484AE-2990-47A0-8840-036F56BAE095}" srcOrd="0" destOrd="0" presId="urn:microsoft.com/office/officeart/2005/8/layout/vList3"/>
    <dgm:cxn modelId="{1C7F81B9-FFBB-4F76-B88B-BAB77C60FD80}" type="presOf" srcId="{E80BF248-C6DF-4F11-AAD5-BFB673F55800}" destId="{EFA84743-BBCE-435A-8114-87DFAA0E00EC}" srcOrd="0" destOrd="0" presId="urn:microsoft.com/office/officeart/2005/8/layout/vList3"/>
    <dgm:cxn modelId="{E11C9211-CDAC-4AC9-858E-8D847108077C}" srcId="{DDBF7080-E91C-44C9-9E73-8D45BF1ECE43}" destId="{E80BF248-C6DF-4F11-AAD5-BFB673F55800}" srcOrd="3" destOrd="0" parTransId="{6233762E-BBE0-40D7-B4BE-1BEDD0CFA75B}" sibTransId="{FA464935-D8C9-4DF4-BDD8-DED176AEA96A}"/>
    <dgm:cxn modelId="{2B6FC9DF-DCF0-4F6D-8905-4283A756B52E}" type="presOf" srcId="{F3B6546B-0817-4E07-9A35-B0454A423637}" destId="{3BA81458-863C-4A87-9A76-EC21BA195487}" srcOrd="0" destOrd="0" presId="urn:microsoft.com/office/officeart/2005/8/layout/vList3"/>
    <dgm:cxn modelId="{3D0364C4-D21F-4E50-8021-53628050A20C}" srcId="{DDBF7080-E91C-44C9-9E73-8D45BF1ECE43}" destId="{E9C16365-1ACA-49A5-908F-5DC83227C801}" srcOrd="8" destOrd="0" parTransId="{CE624965-5F59-4AC8-858D-8CFF49954099}" sibTransId="{1EDFBC40-0772-4FD9-920C-69769AB940EB}"/>
    <dgm:cxn modelId="{E46CEF49-53D6-4520-913A-9A087632D6AF}" srcId="{DDBF7080-E91C-44C9-9E73-8D45BF1ECE43}" destId="{F3B6546B-0817-4E07-9A35-B0454A423637}" srcOrd="2" destOrd="0" parTransId="{F93BA7A4-4A91-42CD-B8C8-556D5D5DA0FA}" sibTransId="{C01C7718-DA51-4CB9-87F5-379AAB9352B1}"/>
    <dgm:cxn modelId="{4A1C7981-59FB-4D3B-B917-93BDA14974E9}" srcId="{DDBF7080-E91C-44C9-9E73-8D45BF1ECE43}" destId="{D39D85B1-4217-4E2D-AF01-7D8842631AA3}" srcOrd="1" destOrd="0" parTransId="{53FFBCD7-C87D-46CB-AB7A-DB9A6AEC0A67}" sibTransId="{39243EA2-7978-4AF4-B261-E436194CC4C0}"/>
    <dgm:cxn modelId="{95332D05-8378-4B44-A6C4-64162B6F032B}" type="presOf" srcId="{659FB6C2-4EB4-4F4E-8F57-7683EB078005}" destId="{FB6CD40B-D0EA-426F-B323-52238D42BBEB}" srcOrd="0" destOrd="0" presId="urn:microsoft.com/office/officeart/2005/8/layout/vList3"/>
    <dgm:cxn modelId="{595D6B68-40DF-4DD9-9214-80996D8F5320}" type="presOf" srcId="{9C102F3D-D1FB-4D15-A657-8F5DE3EE9ACA}" destId="{C466F8DD-1DC0-427B-8B09-802BE3DB1856}" srcOrd="0" destOrd="0" presId="urn:microsoft.com/office/officeart/2005/8/layout/vList3"/>
    <dgm:cxn modelId="{DC71D7DE-B915-4FC0-80DC-23E951E161D4}" srcId="{DDBF7080-E91C-44C9-9E73-8D45BF1ECE43}" destId="{024B280C-E6BC-4359-BEFC-DADD9C151B77}" srcOrd="7" destOrd="0" parTransId="{E329E651-252D-4A9E-B375-17B58E8C318B}" sibTransId="{B5879612-800C-4E72-A1CA-27F49FEC07EF}"/>
    <dgm:cxn modelId="{B6296A3B-FB98-4F47-808D-7C3CC9DEE5B4}" type="presOf" srcId="{96FC5CB8-A648-4C6D-A76D-579F833129D9}" destId="{319C90FD-CDED-46BE-B0C9-B3059AD95938}" srcOrd="0" destOrd="0" presId="urn:microsoft.com/office/officeart/2005/8/layout/vList3"/>
    <dgm:cxn modelId="{4EC4A771-E713-4A53-8305-8DE533E8056B}" type="presOf" srcId="{3603800C-7C74-45B5-B86D-8390DFB00860}" destId="{CB543580-1301-47E4-8C6E-F6BB9ADE1182}" srcOrd="0" destOrd="0" presId="urn:microsoft.com/office/officeart/2005/8/layout/vList3"/>
    <dgm:cxn modelId="{2DC1865E-3446-42D1-961E-6BBC80BE2E15}" type="presParOf" srcId="{A9267C99-19D7-49A2-B82E-0F81EDB3A288}" destId="{6F53F655-A66B-453B-8E97-EE8F96A1C028}" srcOrd="0" destOrd="0" presId="urn:microsoft.com/office/officeart/2005/8/layout/vList3"/>
    <dgm:cxn modelId="{10B8E548-FD7D-47CA-B0FF-725212DE7046}" type="presParOf" srcId="{6F53F655-A66B-453B-8E97-EE8F96A1C028}" destId="{E8795ED0-0746-44F4-9529-8437C9D2EE88}" srcOrd="0" destOrd="0" presId="urn:microsoft.com/office/officeart/2005/8/layout/vList3"/>
    <dgm:cxn modelId="{7F83F38E-4DDB-4C46-A80D-4F202900EB2C}" type="presParOf" srcId="{6F53F655-A66B-453B-8E97-EE8F96A1C028}" destId="{3E491E6A-8AF8-4CF7-AE80-7451E6CB8650}" srcOrd="1" destOrd="0" presId="urn:microsoft.com/office/officeart/2005/8/layout/vList3"/>
    <dgm:cxn modelId="{41417242-9854-4ACE-8117-F281E538AB4F}" type="presParOf" srcId="{A9267C99-19D7-49A2-B82E-0F81EDB3A288}" destId="{6F2C8A81-4B14-4F35-8FE2-29B818BF20C1}" srcOrd="1" destOrd="0" presId="urn:microsoft.com/office/officeart/2005/8/layout/vList3"/>
    <dgm:cxn modelId="{FB1C848C-4DBE-4965-BA22-ADA43878D2F0}" type="presParOf" srcId="{A9267C99-19D7-49A2-B82E-0F81EDB3A288}" destId="{F8471ACD-EBD0-4050-A8E2-C8DECD148CB9}" srcOrd="2" destOrd="0" presId="urn:microsoft.com/office/officeart/2005/8/layout/vList3"/>
    <dgm:cxn modelId="{35226D3E-FDA3-454A-A616-8760EDFCF0EC}" type="presParOf" srcId="{F8471ACD-EBD0-4050-A8E2-C8DECD148CB9}" destId="{72BF2CB6-3BC8-4635-BB78-5A1705C1AD06}" srcOrd="0" destOrd="0" presId="urn:microsoft.com/office/officeart/2005/8/layout/vList3"/>
    <dgm:cxn modelId="{C7DEEEFE-AAAB-48C2-BD7B-4B27C3BB8F24}" type="presParOf" srcId="{F8471ACD-EBD0-4050-A8E2-C8DECD148CB9}" destId="{19F44C12-356F-4405-A6F5-4D03ADE40698}" srcOrd="1" destOrd="0" presId="urn:microsoft.com/office/officeart/2005/8/layout/vList3"/>
    <dgm:cxn modelId="{D181D361-2EB6-48DA-B735-10CBFEE64B3A}" type="presParOf" srcId="{A9267C99-19D7-49A2-B82E-0F81EDB3A288}" destId="{84E7BA14-C288-48C6-8F6C-923FE213F59E}" srcOrd="3" destOrd="0" presId="urn:microsoft.com/office/officeart/2005/8/layout/vList3"/>
    <dgm:cxn modelId="{72A0EAB8-1521-43AE-8071-73C856A76715}" type="presParOf" srcId="{A9267C99-19D7-49A2-B82E-0F81EDB3A288}" destId="{D761F5FA-FE7B-4726-89CF-2A00D2463DCA}" srcOrd="4" destOrd="0" presId="urn:microsoft.com/office/officeart/2005/8/layout/vList3"/>
    <dgm:cxn modelId="{7546B1FD-A6EC-4DFD-89E7-06791B6765AC}" type="presParOf" srcId="{D761F5FA-FE7B-4726-89CF-2A00D2463DCA}" destId="{E77CB716-CFD3-4D3C-8AAA-3E1EBA037388}" srcOrd="0" destOrd="0" presId="urn:microsoft.com/office/officeart/2005/8/layout/vList3"/>
    <dgm:cxn modelId="{7BE592CD-B679-45C6-B1AB-6652C495F191}" type="presParOf" srcId="{D761F5FA-FE7B-4726-89CF-2A00D2463DCA}" destId="{3BA81458-863C-4A87-9A76-EC21BA195487}" srcOrd="1" destOrd="0" presId="urn:microsoft.com/office/officeart/2005/8/layout/vList3"/>
    <dgm:cxn modelId="{21C72762-E4AF-4ACC-A2CE-B5D55BF4E99C}" type="presParOf" srcId="{A9267C99-19D7-49A2-B82E-0F81EDB3A288}" destId="{56D38A72-0D46-4C38-BFE1-ADA3016E6728}" srcOrd="5" destOrd="0" presId="urn:microsoft.com/office/officeart/2005/8/layout/vList3"/>
    <dgm:cxn modelId="{ECE3DA9B-C6D9-4AAC-8745-888EBBD22A3D}" type="presParOf" srcId="{A9267C99-19D7-49A2-B82E-0F81EDB3A288}" destId="{8E75BCC4-30E8-46C6-AAA9-D85E62AC0170}" srcOrd="6" destOrd="0" presId="urn:microsoft.com/office/officeart/2005/8/layout/vList3"/>
    <dgm:cxn modelId="{88086106-B5E4-44E9-90DA-D4D033F455C9}" type="presParOf" srcId="{8E75BCC4-30E8-46C6-AAA9-D85E62AC0170}" destId="{4259EB2B-1221-444E-A4A4-3F22F7CBC079}" srcOrd="0" destOrd="0" presId="urn:microsoft.com/office/officeart/2005/8/layout/vList3"/>
    <dgm:cxn modelId="{28D6D3DE-91BB-4AF9-BD2D-2291956BC466}" type="presParOf" srcId="{8E75BCC4-30E8-46C6-AAA9-D85E62AC0170}" destId="{EFA84743-BBCE-435A-8114-87DFAA0E00EC}" srcOrd="1" destOrd="0" presId="urn:microsoft.com/office/officeart/2005/8/layout/vList3"/>
    <dgm:cxn modelId="{357630D5-092B-4A9E-AB24-ED01E1AB192D}" type="presParOf" srcId="{A9267C99-19D7-49A2-B82E-0F81EDB3A288}" destId="{9038A4C9-ACF0-486E-8DA3-2BDA2B03EDE8}" srcOrd="7" destOrd="0" presId="urn:microsoft.com/office/officeart/2005/8/layout/vList3"/>
    <dgm:cxn modelId="{1AB58B56-9338-4A35-B51E-A0D0BEA8D899}" type="presParOf" srcId="{A9267C99-19D7-49A2-B82E-0F81EDB3A288}" destId="{5F50AB4A-17E9-42A2-BBD0-EC1B1C75DAE3}" srcOrd="8" destOrd="0" presId="urn:microsoft.com/office/officeart/2005/8/layout/vList3"/>
    <dgm:cxn modelId="{1649F39E-4A61-42D5-9FD4-B4D6C5E9B4B2}" type="presParOf" srcId="{5F50AB4A-17E9-42A2-BBD0-EC1B1C75DAE3}" destId="{98738419-9290-4D0A-92CE-1847EFCB212C}" srcOrd="0" destOrd="0" presId="urn:microsoft.com/office/officeart/2005/8/layout/vList3"/>
    <dgm:cxn modelId="{445902A0-51E8-4110-9EF9-06D63E26670C}" type="presParOf" srcId="{5F50AB4A-17E9-42A2-BBD0-EC1B1C75DAE3}" destId="{319C90FD-CDED-46BE-B0C9-B3059AD95938}" srcOrd="1" destOrd="0" presId="urn:microsoft.com/office/officeart/2005/8/layout/vList3"/>
    <dgm:cxn modelId="{DF03F65B-C455-4AC3-845D-100540CC92F0}" type="presParOf" srcId="{A9267C99-19D7-49A2-B82E-0F81EDB3A288}" destId="{B513B4AD-AB24-43ED-8BC4-7502F66BC056}" srcOrd="9" destOrd="0" presId="urn:microsoft.com/office/officeart/2005/8/layout/vList3"/>
    <dgm:cxn modelId="{64D03244-FB2F-4064-84B4-956B472A9562}" type="presParOf" srcId="{A9267C99-19D7-49A2-B82E-0F81EDB3A288}" destId="{F631EB6D-4187-45C9-ACCC-B6D13FF6D849}" srcOrd="10" destOrd="0" presId="urn:microsoft.com/office/officeart/2005/8/layout/vList3"/>
    <dgm:cxn modelId="{6F758BC5-3755-41F1-81E0-E04FCF4F19EF}" type="presParOf" srcId="{F631EB6D-4187-45C9-ACCC-B6D13FF6D849}" destId="{8E2BC7AE-2FD7-4FD7-AA4E-1EAEA9628F27}" srcOrd="0" destOrd="0" presId="urn:microsoft.com/office/officeart/2005/8/layout/vList3"/>
    <dgm:cxn modelId="{75BD80CC-330A-44AA-A88F-DC3A93E773AD}" type="presParOf" srcId="{F631EB6D-4187-45C9-ACCC-B6D13FF6D849}" destId="{B22D3D39-C693-4817-83EA-CCE830B93805}" srcOrd="1" destOrd="0" presId="urn:microsoft.com/office/officeart/2005/8/layout/vList3"/>
    <dgm:cxn modelId="{5A7398DD-46A1-4555-80B9-C6D77E2B3592}" type="presParOf" srcId="{A9267C99-19D7-49A2-B82E-0F81EDB3A288}" destId="{8773F544-112C-47C9-8EB5-A1827833BD06}" srcOrd="11" destOrd="0" presId="urn:microsoft.com/office/officeart/2005/8/layout/vList3"/>
    <dgm:cxn modelId="{B62CF6F4-A513-43BD-AF24-F5A11BA45357}" type="presParOf" srcId="{A9267C99-19D7-49A2-B82E-0F81EDB3A288}" destId="{89CD8F49-EBC9-425C-9D74-962628376D34}" srcOrd="12" destOrd="0" presId="urn:microsoft.com/office/officeart/2005/8/layout/vList3"/>
    <dgm:cxn modelId="{E989D81B-A378-4251-8561-DA172BC629DA}" type="presParOf" srcId="{89CD8F49-EBC9-425C-9D74-962628376D34}" destId="{27F9816C-A6E2-48DC-97F3-D756871D8473}" srcOrd="0" destOrd="0" presId="urn:microsoft.com/office/officeart/2005/8/layout/vList3"/>
    <dgm:cxn modelId="{CF31D359-7077-4BF6-AEA4-51BCB92A9493}" type="presParOf" srcId="{89CD8F49-EBC9-425C-9D74-962628376D34}" destId="{49A14300-D7D9-4AE2-B42B-4754A32729D0}" srcOrd="1" destOrd="0" presId="urn:microsoft.com/office/officeart/2005/8/layout/vList3"/>
    <dgm:cxn modelId="{487782F1-3AA1-4F70-956B-602FE5EE7290}" type="presParOf" srcId="{A9267C99-19D7-49A2-B82E-0F81EDB3A288}" destId="{2E491114-8760-4B00-8CEF-0B5D6F5706B3}" srcOrd="13" destOrd="0" presId="urn:microsoft.com/office/officeart/2005/8/layout/vList3"/>
    <dgm:cxn modelId="{11386E32-45DB-4EED-8F3B-7704FA6C5774}" type="presParOf" srcId="{A9267C99-19D7-49A2-B82E-0F81EDB3A288}" destId="{B5C31F72-D5CD-4E02-827D-8DEF46863174}" srcOrd="14" destOrd="0" presId="urn:microsoft.com/office/officeart/2005/8/layout/vList3"/>
    <dgm:cxn modelId="{4FCC61EB-B46A-4857-A9DE-3319092AEDBD}" type="presParOf" srcId="{B5C31F72-D5CD-4E02-827D-8DEF46863174}" destId="{3D89A231-042C-402D-AC7C-C4934379659F}" srcOrd="0" destOrd="0" presId="urn:microsoft.com/office/officeart/2005/8/layout/vList3"/>
    <dgm:cxn modelId="{CF81E159-15D6-42A9-9FD2-B202745202A8}" type="presParOf" srcId="{B5C31F72-D5CD-4E02-827D-8DEF46863174}" destId="{663C899A-C0E9-45E5-9E2C-1FEFF5AD7CE1}" srcOrd="1" destOrd="0" presId="urn:microsoft.com/office/officeart/2005/8/layout/vList3"/>
    <dgm:cxn modelId="{70883722-590C-4D1D-A6FD-E9C4193314CE}" type="presParOf" srcId="{A9267C99-19D7-49A2-B82E-0F81EDB3A288}" destId="{6522F45D-6719-4652-A1C8-C44E62093617}" srcOrd="15" destOrd="0" presId="urn:microsoft.com/office/officeart/2005/8/layout/vList3"/>
    <dgm:cxn modelId="{25834896-139A-4832-A96B-F4C995A91CF4}" type="presParOf" srcId="{A9267C99-19D7-49A2-B82E-0F81EDB3A288}" destId="{E63074B6-BA64-4DE2-AE13-C2A15AF6E660}" srcOrd="16" destOrd="0" presId="urn:microsoft.com/office/officeart/2005/8/layout/vList3"/>
    <dgm:cxn modelId="{5E98190A-77B0-42EE-991B-C9E1E46DA8A9}" type="presParOf" srcId="{E63074B6-BA64-4DE2-AE13-C2A15AF6E660}" destId="{1F26AFAE-B926-451F-BBEC-E0D9EDD3B24A}" srcOrd="0" destOrd="0" presId="urn:microsoft.com/office/officeart/2005/8/layout/vList3"/>
    <dgm:cxn modelId="{01A1F93F-234D-43BB-BAAF-00C1430F5E66}" type="presParOf" srcId="{E63074B6-BA64-4DE2-AE13-C2A15AF6E660}" destId="{3CE73632-8CBB-4AD4-B451-CC9E32373315}" srcOrd="1" destOrd="0" presId="urn:microsoft.com/office/officeart/2005/8/layout/vList3"/>
    <dgm:cxn modelId="{A2EC8E2E-F973-49D0-BA6A-09C608AA49AF}" type="presParOf" srcId="{A9267C99-19D7-49A2-B82E-0F81EDB3A288}" destId="{9825A615-F19C-47DF-94EF-DB6AF61DDF6F}" srcOrd="17" destOrd="0" presId="urn:microsoft.com/office/officeart/2005/8/layout/vList3"/>
    <dgm:cxn modelId="{FB47B235-9164-4E35-9316-71E73483C67D}" type="presParOf" srcId="{A9267C99-19D7-49A2-B82E-0F81EDB3A288}" destId="{A1663368-C2EC-49BA-823A-929330931371}" srcOrd="18" destOrd="0" presId="urn:microsoft.com/office/officeart/2005/8/layout/vList3"/>
    <dgm:cxn modelId="{D3BC693D-F3D0-4156-8F8D-EFF81C734041}" type="presParOf" srcId="{A1663368-C2EC-49BA-823A-929330931371}" destId="{EBEFF068-23F9-4A23-B09A-7F64768D6260}" srcOrd="0" destOrd="0" presId="urn:microsoft.com/office/officeart/2005/8/layout/vList3"/>
    <dgm:cxn modelId="{9EA8E87E-784F-4B98-8BF8-4E8BE6313BB2}" type="presParOf" srcId="{A1663368-C2EC-49BA-823A-929330931371}" destId="{FB6CD40B-D0EA-426F-B323-52238D42BBEB}" srcOrd="1" destOrd="0" presId="urn:microsoft.com/office/officeart/2005/8/layout/vList3"/>
    <dgm:cxn modelId="{099FE177-7C5E-4DDD-B13A-E9176482546C}" type="presParOf" srcId="{A9267C99-19D7-49A2-B82E-0F81EDB3A288}" destId="{13E72BD5-FD6A-41EE-8992-AD33A96286C6}" srcOrd="19" destOrd="0" presId="urn:microsoft.com/office/officeart/2005/8/layout/vList3"/>
    <dgm:cxn modelId="{DFBC0134-2A2E-4AC1-8809-3597AB1B1B6A}" type="presParOf" srcId="{A9267C99-19D7-49A2-B82E-0F81EDB3A288}" destId="{BEBFBAB5-8A60-4D71-8D6B-5C836DF25487}" srcOrd="20" destOrd="0" presId="urn:microsoft.com/office/officeart/2005/8/layout/vList3"/>
    <dgm:cxn modelId="{D1B0531D-03B3-4289-B554-9A7899C95E41}" type="presParOf" srcId="{BEBFBAB5-8A60-4D71-8D6B-5C836DF25487}" destId="{9738FDE8-F6FD-401E-9AE5-6DF7BA7EA95A}" srcOrd="0" destOrd="0" presId="urn:microsoft.com/office/officeart/2005/8/layout/vList3"/>
    <dgm:cxn modelId="{06C70631-6BB1-4160-A721-E330E521C181}" type="presParOf" srcId="{BEBFBAB5-8A60-4D71-8D6B-5C836DF25487}" destId="{C466F8DD-1DC0-427B-8B09-802BE3DB1856}" srcOrd="1" destOrd="0" presId="urn:microsoft.com/office/officeart/2005/8/layout/vList3"/>
    <dgm:cxn modelId="{860B131E-07FC-4D15-9CC4-80AE70827273}" type="presParOf" srcId="{A9267C99-19D7-49A2-B82E-0F81EDB3A288}" destId="{0DFC2821-21FC-4817-8BDC-37D0B10C3209}" srcOrd="21" destOrd="0" presId="urn:microsoft.com/office/officeart/2005/8/layout/vList3"/>
    <dgm:cxn modelId="{C68C3D92-C44C-459B-A509-004526B5A65A}" type="presParOf" srcId="{A9267C99-19D7-49A2-B82E-0F81EDB3A288}" destId="{1E991492-2739-44B1-A109-2A92CEE744AD}" srcOrd="22" destOrd="0" presId="urn:microsoft.com/office/officeart/2005/8/layout/vList3"/>
    <dgm:cxn modelId="{55C64AD7-1A8D-4731-816A-511636BFCC9F}" type="presParOf" srcId="{1E991492-2739-44B1-A109-2A92CEE744AD}" destId="{62BB6F79-192F-4DD4-A7AF-BC5A1FE86F48}" srcOrd="0" destOrd="0" presId="urn:microsoft.com/office/officeart/2005/8/layout/vList3"/>
    <dgm:cxn modelId="{82535384-6C48-46BB-AF33-0D39768540AF}" type="presParOf" srcId="{1E991492-2739-44B1-A109-2A92CEE744AD}" destId="{2F1484AE-2990-47A0-8840-036F56BAE095}" srcOrd="1" destOrd="0" presId="urn:microsoft.com/office/officeart/2005/8/layout/vList3"/>
    <dgm:cxn modelId="{132FF113-E1DB-485B-B934-0E3BD2832B28}" type="presParOf" srcId="{A9267C99-19D7-49A2-B82E-0F81EDB3A288}" destId="{DA51713D-FC95-48AE-A916-FB656E9F3BCB}" srcOrd="23" destOrd="0" presId="urn:microsoft.com/office/officeart/2005/8/layout/vList3"/>
    <dgm:cxn modelId="{DB9AD94A-B06A-4782-A117-52B5BEF1ED8C}" type="presParOf" srcId="{A9267C99-19D7-49A2-B82E-0F81EDB3A288}" destId="{B97D036E-548C-48F1-8D29-3619B9A567F2}" srcOrd="24" destOrd="0" presId="urn:microsoft.com/office/officeart/2005/8/layout/vList3"/>
    <dgm:cxn modelId="{7FF82D88-622E-46C7-90A0-66FEBFF21C49}" type="presParOf" srcId="{B97D036E-548C-48F1-8D29-3619B9A567F2}" destId="{BF416490-A0FB-4C9B-B51E-68FA2D2219A0}" srcOrd="0" destOrd="0" presId="urn:microsoft.com/office/officeart/2005/8/layout/vList3"/>
    <dgm:cxn modelId="{977B4DD5-353E-41AB-A8B0-57F472AAD02F}" type="presParOf" srcId="{B97D036E-548C-48F1-8D29-3619B9A567F2}" destId="{CB543580-1301-47E4-8C6E-F6BB9ADE11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80FB49-72DD-4576-9CE0-F381C260703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E95F97A-B47B-485F-95EE-2C3582DAAC47}">
      <dgm:prSet phldrT="[Текст]" phldr="1"/>
      <dgm:spPr/>
      <dgm:t>
        <a:bodyPr/>
        <a:lstStyle/>
        <a:p>
          <a:endParaRPr lang="ru-RU"/>
        </a:p>
      </dgm:t>
    </dgm:pt>
    <dgm:pt modelId="{DEB1D379-5BB6-4703-A59E-690191932B17}" type="parTrans" cxnId="{93076FEB-2AE8-4BC9-82A8-68ECAC9D9143}">
      <dgm:prSet/>
      <dgm:spPr/>
      <dgm:t>
        <a:bodyPr/>
        <a:lstStyle/>
        <a:p>
          <a:endParaRPr lang="ru-RU"/>
        </a:p>
      </dgm:t>
    </dgm:pt>
    <dgm:pt modelId="{7C7234FE-4303-4FC3-9FD2-8E419D873CDE}" type="sibTrans" cxnId="{93076FEB-2AE8-4BC9-82A8-68ECAC9D9143}">
      <dgm:prSet/>
      <dgm:spPr/>
      <dgm:t>
        <a:bodyPr/>
        <a:lstStyle/>
        <a:p>
          <a:endParaRPr lang="ru-RU"/>
        </a:p>
      </dgm:t>
    </dgm:pt>
    <dgm:pt modelId="{09E04435-4D64-4D9A-8179-092933FBA9E8}">
      <dgm:prSet phldrT="[Текст]" phldr="1"/>
      <dgm:spPr/>
      <dgm:t>
        <a:bodyPr/>
        <a:lstStyle/>
        <a:p>
          <a:endParaRPr lang="ru-RU"/>
        </a:p>
      </dgm:t>
    </dgm:pt>
    <dgm:pt modelId="{9AEE312B-19AB-4D06-948C-9462B8360D9A}" type="parTrans" cxnId="{B43CDC32-3A03-40E6-A4AF-81C4D51B67AB}">
      <dgm:prSet/>
      <dgm:spPr/>
      <dgm:t>
        <a:bodyPr/>
        <a:lstStyle/>
        <a:p>
          <a:endParaRPr lang="ru-RU"/>
        </a:p>
      </dgm:t>
    </dgm:pt>
    <dgm:pt modelId="{9910CB5B-5177-4682-8EE1-9D9B8AE11017}" type="sibTrans" cxnId="{B43CDC32-3A03-40E6-A4AF-81C4D51B67AB}">
      <dgm:prSet/>
      <dgm:spPr/>
      <dgm:t>
        <a:bodyPr/>
        <a:lstStyle/>
        <a:p>
          <a:endParaRPr lang="ru-RU"/>
        </a:p>
      </dgm:t>
    </dgm:pt>
    <dgm:pt modelId="{330C31B9-3202-4F80-87E4-F2E37B163E51}">
      <dgm:prSet phldrT="[Текст]" phldr="1"/>
      <dgm:spPr/>
      <dgm:t>
        <a:bodyPr/>
        <a:lstStyle/>
        <a:p>
          <a:endParaRPr lang="ru-RU"/>
        </a:p>
      </dgm:t>
    </dgm:pt>
    <dgm:pt modelId="{4FBC103E-5BB4-4DE9-8AD0-5135AF8E875D}" type="parTrans" cxnId="{FDE87AF1-8A47-496F-88EB-FA5A322A8C8A}">
      <dgm:prSet/>
      <dgm:spPr/>
      <dgm:t>
        <a:bodyPr/>
        <a:lstStyle/>
        <a:p>
          <a:endParaRPr lang="ru-RU"/>
        </a:p>
      </dgm:t>
    </dgm:pt>
    <dgm:pt modelId="{C2BABEEC-C580-4C88-BC40-6C8C9A6B9CFE}" type="sibTrans" cxnId="{FDE87AF1-8A47-496F-88EB-FA5A322A8C8A}">
      <dgm:prSet/>
      <dgm:spPr/>
      <dgm:t>
        <a:bodyPr/>
        <a:lstStyle/>
        <a:p>
          <a:endParaRPr lang="ru-RU"/>
        </a:p>
      </dgm:t>
    </dgm:pt>
    <dgm:pt modelId="{3F5354D9-69B6-4422-96B8-11FB0ADDF829}">
      <dgm:prSet phldrT="[Текст]" phldr="1"/>
      <dgm:spPr/>
      <dgm:t>
        <a:bodyPr/>
        <a:lstStyle/>
        <a:p>
          <a:endParaRPr lang="ru-RU"/>
        </a:p>
      </dgm:t>
    </dgm:pt>
    <dgm:pt modelId="{D5EFECA3-91BB-46A9-B88A-D9B790937310}" type="parTrans" cxnId="{CFC5C53A-ED7E-480E-909A-9E9B0F070B6B}">
      <dgm:prSet/>
      <dgm:spPr/>
      <dgm:t>
        <a:bodyPr/>
        <a:lstStyle/>
        <a:p>
          <a:endParaRPr lang="ru-RU"/>
        </a:p>
      </dgm:t>
    </dgm:pt>
    <dgm:pt modelId="{9F877A17-4156-4EEE-816D-9B059DDAC44E}" type="sibTrans" cxnId="{CFC5C53A-ED7E-480E-909A-9E9B0F070B6B}">
      <dgm:prSet/>
      <dgm:spPr/>
      <dgm:t>
        <a:bodyPr/>
        <a:lstStyle/>
        <a:p>
          <a:endParaRPr lang="ru-RU"/>
        </a:p>
      </dgm:t>
    </dgm:pt>
    <dgm:pt modelId="{CCF6C92D-D99D-477A-AEBE-D56F483FD581}">
      <dgm:prSet phldrT="[Текст]" phldr="1"/>
      <dgm:spPr/>
      <dgm:t>
        <a:bodyPr/>
        <a:lstStyle/>
        <a:p>
          <a:endParaRPr lang="ru-RU"/>
        </a:p>
      </dgm:t>
    </dgm:pt>
    <dgm:pt modelId="{5DAB9086-3F4C-42AA-96A7-72492641FF1F}" type="parTrans" cxnId="{D2F41FBC-96FD-48D3-BA2B-17ABFABF72D9}">
      <dgm:prSet/>
      <dgm:spPr/>
      <dgm:t>
        <a:bodyPr/>
        <a:lstStyle/>
        <a:p>
          <a:endParaRPr lang="ru-RU"/>
        </a:p>
      </dgm:t>
    </dgm:pt>
    <dgm:pt modelId="{E605D858-5DD5-4326-BF41-B187C71FFC2C}" type="sibTrans" cxnId="{D2F41FBC-96FD-48D3-BA2B-17ABFABF72D9}">
      <dgm:prSet/>
      <dgm:spPr/>
      <dgm:t>
        <a:bodyPr/>
        <a:lstStyle/>
        <a:p>
          <a:endParaRPr lang="ru-RU"/>
        </a:p>
      </dgm:t>
    </dgm:pt>
    <dgm:pt modelId="{E386C175-B61E-416E-BBC1-C0AB1E0D27C0}">
      <dgm:prSet phldrT="[Текст]" phldr="1"/>
      <dgm:spPr/>
      <dgm:t>
        <a:bodyPr/>
        <a:lstStyle/>
        <a:p>
          <a:endParaRPr lang="ru-RU"/>
        </a:p>
      </dgm:t>
    </dgm:pt>
    <dgm:pt modelId="{71F3BE05-C01A-4E5C-9034-D2C3A811768F}" type="parTrans" cxnId="{19F7FC9E-02EB-476C-B2AE-37DEEBE77C88}">
      <dgm:prSet/>
      <dgm:spPr/>
      <dgm:t>
        <a:bodyPr/>
        <a:lstStyle/>
        <a:p>
          <a:endParaRPr lang="ru-RU"/>
        </a:p>
      </dgm:t>
    </dgm:pt>
    <dgm:pt modelId="{DD31EBF1-1DEB-4E8F-B766-E9FEE40AE817}" type="sibTrans" cxnId="{19F7FC9E-02EB-476C-B2AE-37DEEBE77C88}">
      <dgm:prSet/>
      <dgm:spPr/>
      <dgm:t>
        <a:bodyPr/>
        <a:lstStyle/>
        <a:p>
          <a:endParaRPr lang="ru-RU"/>
        </a:p>
      </dgm:t>
    </dgm:pt>
    <dgm:pt modelId="{95804F0D-055E-4E54-B797-00785C648E1D}">
      <dgm:prSet phldrT="[Текст]" phldr="1"/>
      <dgm:spPr/>
      <dgm:t>
        <a:bodyPr/>
        <a:lstStyle/>
        <a:p>
          <a:endParaRPr lang="ru-RU"/>
        </a:p>
      </dgm:t>
    </dgm:pt>
    <dgm:pt modelId="{E744EAD5-C8EB-47E8-98F5-9B055F913BAF}" type="parTrans" cxnId="{DE52436C-1EFE-40C4-B3E1-C8E926377A62}">
      <dgm:prSet/>
      <dgm:spPr/>
      <dgm:t>
        <a:bodyPr/>
        <a:lstStyle/>
        <a:p>
          <a:endParaRPr lang="ru-RU"/>
        </a:p>
      </dgm:t>
    </dgm:pt>
    <dgm:pt modelId="{26A5D250-09C1-44D9-B8E7-AFB5B1C3B93E}" type="sibTrans" cxnId="{DE52436C-1EFE-40C4-B3E1-C8E926377A62}">
      <dgm:prSet/>
      <dgm:spPr/>
      <dgm:t>
        <a:bodyPr/>
        <a:lstStyle/>
        <a:p>
          <a:endParaRPr lang="ru-RU"/>
        </a:p>
      </dgm:t>
    </dgm:pt>
    <dgm:pt modelId="{1C35DD11-B39F-4666-B31B-C56536DC8907}">
      <dgm:prSet phldrT="[Текст]" phldr="1"/>
      <dgm:spPr/>
      <dgm:t>
        <a:bodyPr/>
        <a:lstStyle/>
        <a:p>
          <a:endParaRPr lang="ru-RU"/>
        </a:p>
      </dgm:t>
    </dgm:pt>
    <dgm:pt modelId="{FF8CE302-4392-4F38-B4A3-F7C729F52BD7}" type="parTrans" cxnId="{6C98FA2C-4270-45B8-AD80-38BE4DB088AD}">
      <dgm:prSet/>
      <dgm:spPr/>
      <dgm:t>
        <a:bodyPr/>
        <a:lstStyle/>
        <a:p>
          <a:endParaRPr lang="ru-RU"/>
        </a:p>
      </dgm:t>
    </dgm:pt>
    <dgm:pt modelId="{60596920-9CEC-422F-9557-ECE602B8251C}" type="sibTrans" cxnId="{6C98FA2C-4270-45B8-AD80-38BE4DB088AD}">
      <dgm:prSet/>
      <dgm:spPr/>
      <dgm:t>
        <a:bodyPr/>
        <a:lstStyle/>
        <a:p>
          <a:endParaRPr lang="ru-RU"/>
        </a:p>
      </dgm:t>
    </dgm:pt>
    <dgm:pt modelId="{9844C6BC-EBA2-4487-9707-D17C31ED054A}">
      <dgm:prSet phldrT="[Текст]" phldr="1"/>
      <dgm:spPr/>
      <dgm:t>
        <a:bodyPr/>
        <a:lstStyle/>
        <a:p>
          <a:endParaRPr lang="ru-RU"/>
        </a:p>
      </dgm:t>
    </dgm:pt>
    <dgm:pt modelId="{BBE70B67-F67D-44D6-9AA7-0CC3539B563D}" type="parTrans" cxnId="{C0EE5476-E1C9-4B71-A458-25123094FD58}">
      <dgm:prSet/>
      <dgm:spPr/>
      <dgm:t>
        <a:bodyPr/>
        <a:lstStyle/>
        <a:p>
          <a:endParaRPr lang="ru-RU"/>
        </a:p>
      </dgm:t>
    </dgm:pt>
    <dgm:pt modelId="{6F007AEF-5C38-4EC1-9F18-D189156A39B4}" type="sibTrans" cxnId="{C0EE5476-E1C9-4B71-A458-25123094FD58}">
      <dgm:prSet/>
      <dgm:spPr/>
      <dgm:t>
        <a:bodyPr/>
        <a:lstStyle/>
        <a:p>
          <a:endParaRPr lang="ru-RU"/>
        </a:p>
      </dgm:t>
    </dgm:pt>
    <dgm:pt modelId="{AAFDF812-86F9-4326-8F26-B64FAB0CDFA5}" type="pres">
      <dgm:prSet presAssocID="{C180FB49-72DD-4576-9CE0-F381C26070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574331-715A-4B47-9EA3-63991BF68786}" type="pres">
      <dgm:prSet presAssocID="{1E95F97A-B47B-485F-95EE-2C3582DAAC47}" presName="composite" presStyleCnt="0"/>
      <dgm:spPr/>
    </dgm:pt>
    <dgm:pt modelId="{0F2B61B0-59E7-4387-9B87-EECB3B6BCB63}" type="pres">
      <dgm:prSet presAssocID="{1E95F97A-B47B-485F-95EE-2C3582DAAC4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79C21-B53D-40F6-BFC8-8D824E161D11}" type="pres">
      <dgm:prSet presAssocID="{1E95F97A-B47B-485F-95EE-2C3582DAAC4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453A6-3F8B-4508-A1FD-0946D964A82D}" type="pres">
      <dgm:prSet presAssocID="{7C7234FE-4303-4FC3-9FD2-8E419D873CDE}" presName="sp" presStyleCnt="0"/>
      <dgm:spPr/>
    </dgm:pt>
    <dgm:pt modelId="{083F0BDA-7EE0-4812-BFA8-3314B8C5682B}" type="pres">
      <dgm:prSet presAssocID="{3F5354D9-69B6-4422-96B8-11FB0ADDF829}" presName="composite" presStyleCnt="0"/>
      <dgm:spPr/>
    </dgm:pt>
    <dgm:pt modelId="{071D0C17-D411-429B-80D3-DFDDC66BC882}" type="pres">
      <dgm:prSet presAssocID="{3F5354D9-69B6-4422-96B8-11FB0ADDF82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1BB7E-7116-480F-97CA-4C22C4AF67A6}" type="pres">
      <dgm:prSet presAssocID="{3F5354D9-69B6-4422-96B8-11FB0ADDF82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2924B-80E4-4FD1-9DC7-C53D79189AD3}" type="pres">
      <dgm:prSet presAssocID="{9F877A17-4156-4EEE-816D-9B059DDAC44E}" presName="sp" presStyleCnt="0"/>
      <dgm:spPr/>
    </dgm:pt>
    <dgm:pt modelId="{F1F6714B-146C-439E-AC7D-698DB22BE8F6}" type="pres">
      <dgm:prSet presAssocID="{95804F0D-055E-4E54-B797-00785C648E1D}" presName="composite" presStyleCnt="0"/>
      <dgm:spPr/>
    </dgm:pt>
    <dgm:pt modelId="{174712BF-F46D-4223-81E8-A52E1DFBB1D2}" type="pres">
      <dgm:prSet presAssocID="{95804F0D-055E-4E54-B797-00785C648E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04AA1-F59B-4779-BA5A-10EC966C201B}" type="pres">
      <dgm:prSet presAssocID="{95804F0D-055E-4E54-B797-00785C648E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C5C53A-ED7E-480E-909A-9E9B0F070B6B}" srcId="{C180FB49-72DD-4576-9CE0-F381C2607034}" destId="{3F5354D9-69B6-4422-96B8-11FB0ADDF829}" srcOrd="1" destOrd="0" parTransId="{D5EFECA3-91BB-46A9-B88A-D9B790937310}" sibTransId="{9F877A17-4156-4EEE-816D-9B059DDAC44E}"/>
    <dgm:cxn modelId="{B43CDC32-3A03-40E6-A4AF-81C4D51B67AB}" srcId="{1E95F97A-B47B-485F-95EE-2C3582DAAC47}" destId="{09E04435-4D64-4D9A-8179-092933FBA9E8}" srcOrd="0" destOrd="0" parTransId="{9AEE312B-19AB-4D06-948C-9462B8360D9A}" sibTransId="{9910CB5B-5177-4682-8EE1-9D9B8AE11017}"/>
    <dgm:cxn modelId="{0461D013-6637-449A-AB24-8729D29E1F18}" type="presOf" srcId="{E386C175-B61E-416E-BBC1-C0AB1E0D27C0}" destId="{2481BB7E-7116-480F-97CA-4C22C4AF67A6}" srcOrd="0" destOrd="1" presId="urn:microsoft.com/office/officeart/2005/8/layout/chevron2"/>
    <dgm:cxn modelId="{BE565E7E-A92D-4206-816B-0E2B5C350F45}" type="presOf" srcId="{C180FB49-72DD-4576-9CE0-F381C2607034}" destId="{AAFDF812-86F9-4326-8F26-B64FAB0CDFA5}" srcOrd="0" destOrd="0" presId="urn:microsoft.com/office/officeart/2005/8/layout/chevron2"/>
    <dgm:cxn modelId="{C0EE5476-E1C9-4B71-A458-25123094FD58}" srcId="{95804F0D-055E-4E54-B797-00785C648E1D}" destId="{9844C6BC-EBA2-4487-9707-D17C31ED054A}" srcOrd="1" destOrd="0" parTransId="{BBE70B67-F67D-44D6-9AA7-0CC3539B563D}" sibTransId="{6F007AEF-5C38-4EC1-9F18-D189156A39B4}"/>
    <dgm:cxn modelId="{19F7FC9E-02EB-476C-B2AE-37DEEBE77C88}" srcId="{3F5354D9-69B6-4422-96B8-11FB0ADDF829}" destId="{E386C175-B61E-416E-BBC1-C0AB1E0D27C0}" srcOrd="1" destOrd="0" parTransId="{71F3BE05-C01A-4E5C-9034-D2C3A811768F}" sibTransId="{DD31EBF1-1DEB-4E8F-B766-E9FEE40AE817}"/>
    <dgm:cxn modelId="{FDE87AF1-8A47-496F-88EB-FA5A322A8C8A}" srcId="{1E95F97A-B47B-485F-95EE-2C3582DAAC47}" destId="{330C31B9-3202-4F80-87E4-F2E37B163E51}" srcOrd="1" destOrd="0" parTransId="{4FBC103E-5BB4-4DE9-8AD0-5135AF8E875D}" sibTransId="{C2BABEEC-C580-4C88-BC40-6C8C9A6B9CFE}"/>
    <dgm:cxn modelId="{6C98FA2C-4270-45B8-AD80-38BE4DB088AD}" srcId="{95804F0D-055E-4E54-B797-00785C648E1D}" destId="{1C35DD11-B39F-4666-B31B-C56536DC8907}" srcOrd="0" destOrd="0" parTransId="{FF8CE302-4392-4F38-B4A3-F7C729F52BD7}" sibTransId="{60596920-9CEC-422F-9557-ECE602B8251C}"/>
    <dgm:cxn modelId="{D2F41FBC-96FD-48D3-BA2B-17ABFABF72D9}" srcId="{3F5354D9-69B6-4422-96B8-11FB0ADDF829}" destId="{CCF6C92D-D99D-477A-AEBE-D56F483FD581}" srcOrd="0" destOrd="0" parTransId="{5DAB9086-3F4C-42AA-96A7-72492641FF1F}" sibTransId="{E605D858-5DD5-4326-BF41-B187C71FFC2C}"/>
    <dgm:cxn modelId="{93076FEB-2AE8-4BC9-82A8-68ECAC9D9143}" srcId="{C180FB49-72DD-4576-9CE0-F381C2607034}" destId="{1E95F97A-B47B-485F-95EE-2C3582DAAC47}" srcOrd="0" destOrd="0" parTransId="{DEB1D379-5BB6-4703-A59E-690191932B17}" sibTransId="{7C7234FE-4303-4FC3-9FD2-8E419D873CDE}"/>
    <dgm:cxn modelId="{33500072-92B7-4EE5-B386-8EE023A0B488}" type="presOf" srcId="{9844C6BC-EBA2-4487-9707-D17C31ED054A}" destId="{B2E04AA1-F59B-4779-BA5A-10EC966C201B}" srcOrd="0" destOrd="1" presId="urn:microsoft.com/office/officeart/2005/8/layout/chevron2"/>
    <dgm:cxn modelId="{B310D38F-8AC0-413F-A78D-FD3AE9E967C6}" type="presOf" srcId="{3F5354D9-69B6-4422-96B8-11FB0ADDF829}" destId="{071D0C17-D411-429B-80D3-DFDDC66BC882}" srcOrd="0" destOrd="0" presId="urn:microsoft.com/office/officeart/2005/8/layout/chevron2"/>
    <dgm:cxn modelId="{DE52436C-1EFE-40C4-B3E1-C8E926377A62}" srcId="{C180FB49-72DD-4576-9CE0-F381C2607034}" destId="{95804F0D-055E-4E54-B797-00785C648E1D}" srcOrd="2" destOrd="0" parTransId="{E744EAD5-C8EB-47E8-98F5-9B055F913BAF}" sibTransId="{26A5D250-09C1-44D9-B8E7-AFB5B1C3B93E}"/>
    <dgm:cxn modelId="{C4D5617D-28AD-40E4-B57E-3BAADBFDA847}" type="presOf" srcId="{09E04435-4D64-4D9A-8179-092933FBA9E8}" destId="{00879C21-B53D-40F6-BFC8-8D824E161D11}" srcOrd="0" destOrd="0" presId="urn:microsoft.com/office/officeart/2005/8/layout/chevron2"/>
    <dgm:cxn modelId="{043D4F42-4A7B-425A-83BF-77938786E034}" type="presOf" srcId="{95804F0D-055E-4E54-B797-00785C648E1D}" destId="{174712BF-F46D-4223-81E8-A52E1DFBB1D2}" srcOrd="0" destOrd="0" presId="urn:microsoft.com/office/officeart/2005/8/layout/chevron2"/>
    <dgm:cxn modelId="{64B81A15-E74C-4F66-832C-A1142105FC75}" type="presOf" srcId="{330C31B9-3202-4F80-87E4-F2E37B163E51}" destId="{00879C21-B53D-40F6-BFC8-8D824E161D11}" srcOrd="0" destOrd="1" presId="urn:microsoft.com/office/officeart/2005/8/layout/chevron2"/>
    <dgm:cxn modelId="{887DA8B8-41B1-4486-B022-F14B2D384C00}" type="presOf" srcId="{1C35DD11-B39F-4666-B31B-C56536DC8907}" destId="{B2E04AA1-F59B-4779-BA5A-10EC966C201B}" srcOrd="0" destOrd="0" presId="urn:microsoft.com/office/officeart/2005/8/layout/chevron2"/>
    <dgm:cxn modelId="{05DAC41D-8287-4BAF-95BA-60CB4156C3CA}" type="presOf" srcId="{1E95F97A-B47B-485F-95EE-2C3582DAAC47}" destId="{0F2B61B0-59E7-4387-9B87-EECB3B6BCB63}" srcOrd="0" destOrd="0" presId="urn:microsoft.com/office/officeart/2005/8/layout/chevron2"/>
    <dgm:cxn modelId="{60D1B578-8625-4D35-BE2A-0DF2A632CA8A}" type="presOf" srcId="{CCF6C92D-D99D-477A-AEBE-D56F483FD581}" destId="{2481BB7E-7116-480F-97CA-4C22C4AF67A6}" srcOrd="0" destOrd="0" presId="urn:microsoft.com/office/officeart/2005/8/layout/chevron2"/>
    <dgm:cxn modelId="{4A3B7D83-4208-461B-863F-E785A93033A8}" type="presParOf" srcId="{AAFDF812-86F9-4326-8F26-B64FAB0CDFA5}" destId="{35574331-715A-4B47-9EA3-63991BF68786}" srcOrd="0" destOrd="0" presId="urn:microsoft.com/office/officeart/2005/8/layout/chevron2"/>
    <dgm:cxn modelId="{BB66425F-4C31-4031-8BA1-3B5B3A3F1D0F}" type="presParOf" srcId="{35574331-715A-4B47-9EA3-63991BF68786}" destId="{0F2B61B0-59E7-4387-9B87-EECB3B6BCB63}" srcOrd="0" destOrd="0" presId="urn:microsoft.com/office/officeart/2005/8/layout/chevron2"/>
    <dgm:cxn modelId="{874D350F-590E-4119-9B5B-334F2772720F}" type="presParOf" srcId="{35574331-715A-4B47-9EA3-63991BF68786}" destId="{00879C21-B53D-40F6-BFC8-8D824E161D11}" srcOrd="1" destOrd="0" presId="urn:microsoft.com/office/officeart/2005/8/layout/chevron2"/>
    <dgm:cxn modelId="{A4B0E644-2CAA-487C-B555-AE81A1B2D71F}" type="presParOf" srcId="{AAFDF812-86F9-4326-8F26-B64FAB0CDFA5}" destId="{4BB453A6-3F8B-4508-A1FD-0946D964A82D}" srcOrd="1" destOrd="0" presId="urn:microsoft.com/office/officeart/2005/8/layout/chevron2"/>
    <dgm:cxn modelId="{FA0D830D-9746-4ECA-AAB2-64583FE1C16E}" type="presParOf" srcId="{AAFDF812-86F9-4326-8F26-B64FAB0CDFA5}" destId="{083F0BDA-7EE0-4812-BFA8-3314B8C5682B}" srcOrd="2" destOrd="0" presId="urn:microsoft.com/office/officeart/2005/8/layout/chevron2"/>
    <dgm:cxn modelId="{F970C664-B3C7-45BB-BBF9-0C02945DF1DB}" type="presParOf" srcId="{083F0BDA-7EE0-4812-BFA8-3314B8C5682B}" destId="{071D0C17-D411-429B-80D3-DFDDC66BC882}" srcOrd="0" destOrd="0" presId="urn:microsoft.com/office/officeart/2005/8/layout/chevron2"/>
    <dgm:cxn modelId="{6EB8CD31-4F63-4F31-8FDF-A46646B9F23D}" type="presParOf" srcId="{083F0BDA-7EE0-4812-BFA8-3314B8C5682B}" destId="{2481BB7E-7116-480F-97CA-4C22C4AF67A6}" srcOrd="1" destOrd="0" presId="urn:microsoft.com/office/officeart/2005/8/layout/chevron2"/>
    <dgm:cxn modelId="{B3F3D711-0D78-4B79-AEF5-FCC0CF9A68C3}" type="presParOf" srcId="{AAFDF812-86F9-4326-8F26-B64FAB0CDFA5}" destId="{4432924B-80E4-4FD1-9DC7-C53D79189AD3}" srcOrd="3" destOrd="0" presId="urn:microsoft.com/office/officeart/2005/8/layout/chevron2"/>
    <dgm:cxn modelId="{857AAB37-9488-452F-9888-F56FC1D1473A}" type="presParOf" srcId="{AAFDF812-86F9-4326-8F26-B64FAB0CDFA5}" destId="{F1F6714B-146C-439E-AC7D-698DB22BE8F6}" srcOrd="4" destOrd="0" presId="urn:microsoft.com/office/officeart/2005/8/layout/chevron2"/>
    <dgm:cxn modelId="{827492FB-CD84-4027-97DB-BFFE7D900A6A}" type="presParOf" srcId="{F1F6714B-146C-439E-AC7D-698DB22BE8F6}" destId="{174712BF-F46D-4223-81E8-A52E1DFBB1D2}" srcOrd="0" destOrd="0" presId="urn:microsoft.com/office/officeart/2005/8/layout/chevron2"/>
    <dgm:cxn modelId="{D9E658BD-1C97-4A9A-94F6-4886E968046E}" type="presParOf" srcId="{F1F6714B-146C-439E-AC7D-698DB22BE8F6}" destId="{B2E04AA1-F59B-4779-BA5A-10EC966C20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3700FD-72FC-4065-8DC6-1782BF13F11D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BB5A5D2-4DEF-4DD9-9714-050767F6533C}">
      <dgm:prSet phldrT="[Текст]"/>
      <dgm:spPr/>
      <dgm:t>
        <a:bodyPr/>
        <a:lstStyle/>
        <a:p>
          <a:endParaRPr lang="ru-RU" dirty="0"/>
        </a:p>
      </dgm:t>
    </dgm:pt>
    <dgm:pt modelId="{E027D732-FF28-4DEE-8517-1ADB629FC4BC}" type="parTrans" cxnId="{DAF21AB7-EC90-4B3C-A947-879CDEED554C}">
      <dgm:prSet/>
      <dgm:spPr/>
      <dgm:t>
        <a:bodyPr/>
        <a:lstStyle/>
        <a:p>
          <a:endParaRPr lang="ru-RU"/>
        </a:p>
      </dgm:t>
    </dgm:pt>
    <dgm:pt modelId="{C5CF334D-1590-441A-B0BC-BE05E76E1F56}" type="sibTrans" cxnId="{DAF21AB7-EC90-4B3C-A947-879CDEED554C}">
      <dgm:prSet/>
      <dgm:spPr/>
      <dgm:t>
        <a:bodyPr/>
        <a:lstStyle/>
        <a:p>
          <a:endParaRPr lang="ru-RU"/>
        </a:p>
      </dgm:t>
    </dgm:pt>
    <dgm:pt modelId="{A0BB6E22-FC17-4E29-AB7D-CFCE8CDCAC07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Оценка нормативной и методологической базы разработки, корректировки и реализации</a:t>
          </a:r>
          <a:endParaRPr lang="ru-RU" b="1" dirty="0"/>
        </a:p>
      </dgm:t>
    </dgm:pt>
    <dgm:pt modelId="{D49A9017-C79E-4A7A-9089-9AABF660DF9E}" type="parTrans" cxnId="{F8E7E6D0-9E74-463D-8C96-70F008D92230}">
      <dgm:prSet/>
      <dgm:spPr/>
      <dgm:t>
        <a:bodyPr/>
        <a:lstStyle/>
        <a:p>
          <a:endParaRPr lang="ru-RU"/>
        </a:p>
      </dgm:t>
    </dgm:pt>
    <dgm:pt modelId="{531C28B9-BFD4-41FF-B741-2150C7F2F6F2}" type="sibTrans" cxnId="{F8E7E6D0-9E74-463D-8C96-70F008D92230}">
      <dgm:prSet/>
      <dgm:spPr/>
      <dgm:t>
        <a:bodyPr/>
        <a:lstStyle/>
        <a:p>
          <a:endParaRPr lang="ru-RU"/>
        </a:p>
      </dgm:t>
    </dgm:pt>
    <dgm:pt modelId="{DFBB1AA9-7BAC-4026-ADC1-883CFD6453B9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Оценка качества постановки целей, качества постановки и достаточности задач, а также достаточности и качества показателей</a:t>
          </a:r>
          <a:endParaRPr lang="ru-RU" b="1" dirty="0"/>
        </a:p>
      </dgm:t>
    </dgm:pt>
    <dgm:pt modelId="{362422D1-AD85-428B-8F6D-129CDB0300F7}" type="parTrans" cxnId="{B9870CC2-9A3D-4CAB-BD17-5E2989FFF6DA}">
      <dgm:prSet/>
      <dgm:spPr/>
      <dgm:t>
        <a:bodyPr/>
        <a:lstStyle/>
        <a:p>
          <a:endParaRPr lang="ru-RU"/>
        </a:p>
      </dgm:t>
    </dgm:pt>
    <dgm:pt modelId="{F42A8F79-C7E2-4A0B-8057-63D7B76C92E6}" type="sibTrans" cxnId="{B9870CC2-9A3D-4CAB-BD17-5E2989FFF6DA}">
      <dgm:prSet/>
      <dgm:spPr/>
      <dgm:t>
        <a:bodyPr/>
        <a:lstStyle/>
        <a:p>
          <a:endParaRPr lang="ru-RU"/>
        </a:p>
      </dgm:t>
    </dgm:pt>
    <dgm:pt modelId="{148FBD0A-16B0-4303-9FE0-9489459361D6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Оценка согласованности целей и сбалансированности параметров, достаточности результатов их достижения</a:t>
          </a:r>
          <a:endParaRPr lang="ru-RU" b="1" dirty="0"/>
        </a:p>
      </dgm:t>
    </dgm:pt>
    <dgm:pt modelId="{07997DD5-96C8-4136-981C-64F97CB8F567}" type="parTrans" cxnId="{0643F517-5A9B-4C78-B26F-B8AECA7C5774}">
      <dgm:prSet/>
      <dgm:spPr/>
      <dgm:t>
        <a:bodyPr/>
        <a:lstStyle/>
        <a:p>
          <a:endParaRPr lang="ru-RU"/>
        </a:p>
      </dgm:t>
    </dgm:pt>
    <dgm:pt modelId="{37A9CAFE-20EE-4759-B784-F81712564691}" type="sibTrans" cxnId="{0643F517-5A9B-4C78-B26F-B8AECA7C5774}">
      <dgm:prSet/>
      <dgm:spPr/>
      <dgm:t>
        <a:bodyPr/>
        <a:lstStyle/>
        <a:p>
          <a:endParaRPr lang="ru-RU"/>
        </a:p>
      </dgm:t>
    </dgm:pt>
    <dgm:pt modelId="{BA408A4E-BBE2-43CF-95C4-70DEA3CCBE44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Оценка организации системы управления рисками и системы мониторинга и контроля реализации</a:t>
          </a:r>
          <a:endParaRPr lang="ru-RU" b="1" dirty="0"/>
        </a:p>
      </dgm:t>
    </dgm:pt>
    <dgm:pt modelId="{3069CAC6-B54B-4C20-9BEB-1B19A96C588F}" type="parTrans" cxnId="{3C48D97C-504B-436F-A37E-70FA02DBACD2}">
      <dgm:prSet/>
      <dgm:spPr/>
      <dgm:t>
        <a:bodyPr/>
        <a:lstStyle/>
        <a:p>
          <a:endParaRPr lang="ru-RU"/>
        </a:p>
      </dgm:t>
    </dgm:pt>
    <dgm:pt modelId="{AD8F765A-CD95-4DD5-BE40-746B6103410B}" type="sibTrans" cxnId="{3C48D97C-504B-436F-A37E-70FA02DBACD2}">
      <dgm:prSet/>
      <dgm:spPr/>
      <dgm:t>
        <a:bodyPr/>
        <a:lstStyle/>
        <a:p>
          <a:endParaRPr lang="ru-RU"/>
        </a:p>
      </dgm:t>
    </dgm:pt>
    <dgm:pt modelId="{2F7E7FCE-7400-4702-AD6A-B68190FCB9DD}">
      <dgm:prSet phldrT="[Текст]"/>
      <dgm:spPr/>
      <dgm:t>
        <a:bodyPr/>
        <a:lstStyle/>
        <a:p>
          <a:endParaRPr lang="ru-RU" b="0" dirty="0"/>
        </a:p>
      </dgm:t>
    </dgm:pt>
    <dgm:pt modelId="{AD802487-F07F-4EAF-B224-A21BE061D8F6}" type="parTrans" cxnId="{F025B0C4-EFF4-402E-A0B1-CB9B4FDCE4DE}">
      <dgm:prSet/>
      <dgm:spPr/>
      <dgm:t>
        <a:bodyPr/>
        <a:lstStyle/>
        <a:p>
          <a:endParaRPr lang="ru-RU"/>
        </a:p>
      </dgm:t>
    </dgm:pt>
    <dgm:pt modelId="{A2CC26F1-6003-4A75-8E9C-A24EBCD0DF9E}" type="sibTrans" cxnId="{F025B0C4-EFF4-402E-A0B1-CB9B4FDCE4DE}">
      <dgm:prSet/>
      <dgm:spPr/>
      <dgm:t>
        <a:bodyPr/>
        <a:lstStyle/>
        <a:p>
          <a:endParaRPr lang="ru-RU"/>
        </a:p>
      </dgm:t>
    </dgm:pt>
    <dgm:pt modelId="{C0798C7B-7442-41E6-8FA7-2A9C0BA7D97F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Оценка обоснованности и ресурсной обеспеченности мероприятий</a:t>
          </a:r>
          <a:endParaRPr lang="ru-RU" b="1" dirty="0"/>
        </a:p>
      </dgm:t>
    </dgm:pt>
    <dgm:pt modelId="{CDC08E18-94B4-428B-9894-55DD64EDC1CF}" type="parTrans" cxnId="{5A644188-6769-4F3E-B8FA-F352AB1DDC3D}">
      <dgm:prSet/>
      <dgm:spPr/>
      <dgm:t>
        <a:bodyPr/>
        <a:lstStyle/>
        <a:p>
          <a:endParaRPr lang="ru-RU"/>
        </a:p>
      </dgm:t>
    </dgm:pt>
    <dgm:pt modelId="{B3D0CF7D-9335-4571-A86B-20919A7405BB}" type="sibTrans" cxnId="{5A644188-6769-4F3E-B8FA-F352AB1DDC3D}">
      <dgm:prSet/>
      <dgm:spPr/>
      <dgm:t>
        <a:bodyPr/>
        <a:lstStyle/>
        <a:p>
          <a:endParaRPr lang="ru-RU"/>
        </a:p>
      </dgm:t>
    </dgm:pt>
    <dgm:pt modelId="{10BE6BD4-DFB9-4722-8DB4-F7DF412CA5C5}">
      <dgm:prSet phldrT="[Текст]"/>
      <dgm:spPr/>
      <dgm:t>
        <a:bodyPr/>
        <a:lstStyle/>
        <a:p>
          <a:endParaRPr lang="ru-RU" b="0" dirty="0"/>
        </a:p>
      </dgm:t>
    </dgm:pt>
    <dgm:pt modelId="{5AC9F35E-D3B9-421F-ACC8-AF3A25FA9E62}" type="parTrans" cxnId="{111990AA-DE7D-4721-8E68-C36453EED9C1}">
      <dgm:prSet/>
      <dgm:spPr/>
      <dgm:t>
        <a:bodyPr/>
        <a:lstStyle/>
        <a:p>
          <a:endParaRPr lang="ru-RU"/>
        </a:p>
      </dgm:t>
    </dgm:pt>
    <dgm:pt modelId="{54F03630-982C-4632-A06B-6D9B4302AA00}" type="sibTrans" cxnId="{111990AA-DE7D-4721-8E68-C36453EED9C1}">
      <dgm:prSet/>
      <dgm:spPr/>
      <dgm:t>
        <a:bodyPr/>
        <a:lstStyle/>
        <a:p>
          <a:endParaRPr lang="ru-RU"/>
        </a:p>
      </dgm:t>
    </dgm:pt>
    <dgm:pt modelId="{DB7A79AB-1F7E-4EF7-B795-77A45F0602FB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Оценка системы управления разработкой и реализацией, включая планы по реализации</a:t>
          </a:r>
          <a:endParaRPr lang="ru-RU" b="1" dirty="0"/>
        </a:p>
      </dgm:t>
    </dgm:pt>
    <dgm:pt modelId="{5FE6A5D4-71BD-46FC-9DFA-B4BCB1EE4C0E}" type="parTrans" cxnId="{C8436198-9E04-4F95-9FF4-664C8859268B}">
      <dgm:prSet/>
      <dgm:spPr/>
      <dgm:t>
        <a:bodyPr/>
        <a:lstStyle/>
        <a:p>
          <a:endParaRPr lang="ru-RU"/>
        </a:p>
      </dgm:t>
    </dgm:pt>
    <dgm:pt modelId="{B69A5383-3E95-40D5-8146-A9F7684AA262}" type="sibTrans" cxnId="{C8436198-9E04-4F95-9FF4-664C8859268B}">
      <dgm:prSet/>
      <dgm:spPr/>
      <dgm:t>
        <a:bodyPr/>
        <a:lstStyle/>
        <a:p>
          <a:endParaRPr lang="ru-RU"/>
        </a:p>
      </dgm:t>
    </dgm:pt>
    <dgm:pt modelId="{647B7154-2E2B-4A2D-B978-1CCC95AE2A06}">
      <dgm:prSet phldrT="[Текст]"/>
      <dgm:spPr>
        <a:solidFill>
          <a:srgbClr val="6600CC"/>
        </a:solidFill>
        <a:ln>
          <a:solidFill>
            <a:srgbClr val="6600CC"/>
          </a:solidFill>
        </a:ln>
      </dgm:spPr>
      <dgm:t>
        <a:bodyPr/>
        <a:lstStyle/>
        <a:p>
          <a:endParaRPr lang="ru-RU" b="0" dirty="0">
            <a:solidFill>
              <a:srgbClr val="0070C0"/>
            </a:solidFill>
          </a:endParaRPr>
        </a:p>
      </dgm:t>
    </dgm:pt>
    <dgm:pt modelId="{06395568-60ED-467D-A497-487973E795CF}" type="parTrans" cxnId="{0C08F6C4-4963-4BC0-900F-366A5343684C}">
      <dgm:prSet/>
      <dgm:spPr/>
      <dgm:t>
        <a:bodyPr/>
        <a:lstStyle/>
        <a:p>
          <a:endParaRPr lang="ru-RU"/>
        </a:p>
      </dgm:t>
    </dgm:pt>
    <dgm:pt modelId="{828489D0-7569-4DDF-B57B-581EBF24E8F2}" type="sibTrans" cxnId="{0C08F6C4-4963-4BC0-900F-366A5343684C}">
      <dgm:prSet/>
      <dgm:spPr/>
      <dgm:t>
        <a:bodyPr/>
        <a:lstStyle/>
        <a:p>
          <a:endParaRPr lang="ru-RU"/>
        </a:p>
      </dgm:t>
    </dgm:pt>
    <dgm:pt modelId="{312AE72E-FBC1-42BC-9599-C333BDF443CD}">
      <dgm:prSet phldrT="[Текст]"/>
      <dgm:spPr/>
      <dgm:t>
        <a:bodyPr/>
        <a:lstStyle/>
        <a:p>
          <a:endParaRPr lang="ru-RU" b="0" dirty="0"/>
        </a:p>
      </dgm:t>
    </dgm:pt>
    <dgm:pt modelId="{E06A8F6F-5295-4498-BB34-F2D04D5DA264}" type="parTrans" cxnId="{14C4758E-E8A5-4A7F-AF75-32746B1C269C}">
      <dgm:prSet/>
      <dgm:spPr/>
      <dgm:t>
        <a:bodyPr/>
        <a:lstStyle/>
        <a:p>
          <a:endParaRPr lang="ru-RU"/>
        </a:p>
      </dgm:t>
    </dgm:pt>
    <dgm:pt modelId="{2C04EEF5-26F7-4BA4-A088-F14B1C94768E}" type="sibTrans" cxnId="{14C4758E-E8A5-4A7F-AF75-32746B1C269C}">
      <dgm:prSet/>
      <dgm:spPr/>
      <dgm:t>
        <a:bodyPr/>
        <a:lstStyle/>
        <a:p>
          <a:endParaRPr lang="ru-RU"/>
        </a:p>
      </dgm:t>
    </dgm:pt>
    <dgm:pt modelId="{D5E7921A-2EA0-4CE4-9263-D4D0A9A56EA7}">
      <dgm:prSet phldrT="[Текст]"/>
      <dgm:spPr/>
      <dgm:t>
        <a:bodyPr/>
        <a:lstStyle/>
        <a:p>
          <a:endParaRPr lang="ru-RU" b="0" dirty="0"/>
        </a:p>
      </dgm:t>
    </dgm:pt>
    <dgm:pt modelId="{F5CB69EE-901A-41CA-B513-378495BF812E}" type="parTrans" cxnId="{F7732C37-7A1A-49CF-8085-EF5FA2D9F09D}">
      <dgm:prSet/>
      <dgm:spPr/>
      <dgm:t>
        <a:bodyPr/>
        <a:lstStyle/>
        <a:p>
          <a:endParaRPr lang="ru-RU"/>
        </a:p>
      </dgm:t>
    </dgm:pt>
    <dgm:pt modelId="{4830ED14-3F7F-46E7-B8CC-15BB04C51FF3}" type="sibTrans" cxnId="{F7732C37-7A1A-49CF-8085-EF5FA2D9F09D}">
      <dgm:prSet/>
      <dgm:spPr/>
      <dgm:t>
        <a:bodyPr/>
        <a:lstStyle/>
        <a:p>
          <a:endParaRPr lang="ru-RU"/>
        </a:p>
      </dgm:t>
    </dgm:pt>
    <dgm:pt modelId="{C86F3BB3-C2C8-4A82-AE5F-1FA279BF4232}" type="pres">
      <dgm:prSet presAssocID="{6E3700FD-72FC-4065-8DC6-1782BF13F1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81E3B1-840C-4D2D-9787-F33057F614DC}" type="pres">
      <dgm:prSet presAssocID="{6BB5A5D2-4DEF-4DD9-9714-050767F6533C}" presName="composite" presStyleCnt="0"/>
      <dgm:spPr/>
    </dgm:pt>
    <dgm:pt modelId="{AC39A8D8-BEFD-4818-81B6-275BEF943DA0}" type="pres">
      <dgm:prSet presAssocID="{6BB5A5D2-4DEF-4DD9-9714-050767F6533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2FEB8-4753-496C-BBC2-979B9976652C}" type="pres">
      <dgm:prSet presAssocID="{6BB5A5D2-4DEF-4DD9-9714-050767F6533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40E35-1108-4E82-85F1-AEEB9A1D330C}" type="pres">
      <dgm:prSet presAssocID="{C5CF334D-1590-441A-B0BC-BE05E76E1F56}" presName="sp" presStyleCnt="0"/>
      <dgm:spPr/>
    </dgm:pt>
    <dgm:pt modelId="{D2AA7E15-81CA-47BB-8968-F6C0FD99E9BB}" type="pres">
      <dgm:prSet presAssocID="{312AE72E-FBC1-42BC-9599-C333BDF443CD}" presName="composite" presStyleCnt="0"/>
      <dgm:spPr/>
    </dgm:pt>
    <dgm:pt modelId="{E3825A56-5665-42D4-AC2F-9E55AA5DF648}" type="pres">
      <dgm:prSet presAssocID="{312AE72E-FBC1-42BC-9599-C333BDF443C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3D0F8-A9B4-480E-AB5B-C3E35D911661}" type="pres">
      <dgm:prSet presAssocID="{312AE72E-FBC1-42BC-9599-C333BDF443C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B6DA7-6EDB-46C1-8258-FB70683CF9B9}" type="pres">
      <dgm:prSet presAssocID="{2C04EEF5-26F7-4BA4-A088-F14B1C94768E}" presName="sp" presStyleCnt="0"/>
      <dgm:spPr/>
    </dgm:pt>
    <dgm:pt modelId="{41F43496-3CD3-4719-AA31-1ECA3A5DC624}" type="pres">
      <dgm:prSet presAssocID="{D5E7921A-2EA0-4CE4-9263-D4D0A9A56EA7}" presName="composite" presStyleCnt="0"/>
      <dgm:spPr/>
    </dgm:pt>
    <dgm:pt modelId="{4E5B7F62-25AE-4BBD-A49E-CC91BDF7BEFE}" type="pres">
      <dgm:prSet presAssocID="{D5E7921A-2EA0-4CE4-9263-D4D0A9A56EA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12CE5-F035-426A-AF89-31294C8E4F99}" type="pres">
      <dgm:prSet presAssocID="{D5E7921A-2EA0-4CE4-9263-D4D0A9A56EA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CC297-5DE5-44DF-92A6-82AD0FEC43CE}" type="pres">
      <dgm:prSet presAssocID="{4830ED14-3F7F-46E7-B8CC-15BB04C51FF3}" presName="sp" presStyleCnt="0"/>
      <dgm:spPr/>
    </dgm:pt>
    <dgm:pt modelId="{FB623A54-8BBF-44A1-96BC-EF3BCAD9618A}" type="pres">
      <dgm:prSet presAssocID="{2F7E7FCE-7400-4702-AD6A-B68190FCB9DD}" presName="composite" presStyleCnt="0"/>
      <dgm:spPr/>
    </dgm:pt>
    <dgm:pt modelId="{F99FE89F-026C-420B-B901-C7901691ACB1}" type="pres">
      <dgm:prSet presAssocID="{2F7E7FCE-7400-4702-AD6A-B68190FCB9D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CAA36-0255-47DF-8CEA-07BBE01F0393}" type="pres">
      <dgm:prSet presAssocID="{2F7E7FCE-7400-4702-AD6A-B68190FCB9D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6C699-5837-4E2C-A5B9-B699FAA0B74C}" type="pres">
      <dgm:prSet presAssocID="{A2CC26F1-6003-4A75-8E9C-A24EBCD0DF9E}" presName="sp" presStyleCnt="0"/>
      <dgm:spPr/>
    </dgm:pt>
    <dgm:pt modelId="{3E07BB4B-5027-4CE2-9090-AF6B915148DA}" type="pres">
      <dgm:prSet presAssocID="{10BE6BD4-DFB9-4722-8DB4-F7DF412CA5C5}" presName="composite" presStyleCnt="0"/>
      <dgm:spPr/>
    </dgm:pt>
    <dgm:pt modelId="{C0D35A67-C6AA-4EFE-9802-AB6ADE9293B5}" type="pres">
      <dgm:prSet presAssocID="{10BE6BD4-DFB9-4722-8DB4-F7DF412CA5C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3898D-FDCC-4FB2-B421-1A9DEC5A6832}" type="pres">
      <dgm:prSet presAssocID="{10BE6BD4-DFB9-4722-8DB4-F7DF412CA5C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C806C-712C-4D71-A95C-739129CB0AB5}" type="pres">
      <dgm:prSet presAssocID="{54F03630-982C-4632-A06B-6D9B4302AA00}" presName="sp" presStyleCnt="0"/>
      <dgm:spPr/>
    </dgm:pt>
    <dgm:pt modelId="{38F75298-A9D7-47BC-95F4-166AB197174A}" type="pres">
      <dgm:prSet presAssocID="{647B7154-2E2B-4A2D-B978-1CCC95AE2A06}" presName="composite" presStyleCnt="0"/>
      <dgm:spPr/>
    </dgm:pt>
    <dgm:pt modelId="{2499A4C4-CCCB-45A4-B7EF-00B93DBB0FF7}" type="pres">
      <dgm:prSet presAssocID="{647B7154-2E2B-4A2D-B978-1CCC95AE2A0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FDA34-1C1F-40C5-A0C6-696C3EBB8C77}" type="pres">
      <dgm:prSet presAssocID="{647B7154-2E2B-4A2D-B978-1CCC95AE2A0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644188-6769-4F3E-B8FA-F352AB1DDC3D}" srcId="{2F7E7FCE-7400-4702-AD6A-B68190FCB9DD}" destId="{C0798C7B-7442-41E6-8FA7-2A9C0BA7D97F}" srcOrd="0" destOrd="0" parTransId="{CDC08E18-94B4-428B-9894-55DD64EDC1CF}" sibTransId="{B3D0CF7D-9335-4571-A86B-20919A7405BB}"/>
    <dgm:cxn modelId="{F7732C37-7A1A-49CF-8085-EF5FA2D9F09D}" srcId="{6E3700FD-72FC-4065-8DC6-1782BF13F11D}" destId="{D5E7921A-2EA0-4CE4-9263-D4D0A9A56EA7}" srcOrd="2" destOrd="0" parTransId="{F5CB69EE-901A-41CA-B513-378495BF812E}" sibTransId="{4830ED14-3F7F-46E7-B8CC-15BB04C51FF3}"/>
    <dgm:cxn modelId="{C8436198-9E04-4F95-9FF4-664C8859268B}" srcId="{10BE6BD4-DFB9-4722-8DB4-F7DF412CA5C5}" destId="{DB7A79AB-1F7E-4EF7-B795-77A45F0602FB}" srcOrd="0" destOrd="0" parTransId="{5FE6A5D4-71BD-46FC-9DFA-B4BCB1EE4C0E}" sibTransId="{B69A5383-3E95-40D5-8146-A9F7684AA262}"/>
    <dgm:cxn modelId="{92700E31-F58F-4D61-8C60-22F706083E83}" type="presOf" srcId="{BA408A4E-BBE2-43CF-95C4-70DEA3CCBE44}" destId="{B68FDA34-1C1F-40C5-A0C6-696C3EBB8C77}" srcOrd="0" destOrd="0" presId="urn:microsoft.com/office/officeart/2005/8/layout/chevron2"/>
    <dgm:cxn modelId="{3C48D97C-504B-436F-A37E-70FA02DBACD2}" srcId="{647B7154-2E2B-4A2D-B978-1CCC95AE2A06}" destId="{BA408A4E-BBE2-43CF-95C4-70DEA3CCBE44}" srcOrd="0" destOrd="0" parTransId="{3069CAC6-B54B-4C20-9BEB-1B19A96C588F}" sibTransId="{AD8F765A-CD95-4DD5-BE40-746B6103410B}"/>
    <dgm:cxn modelId="{11783700-297B-4A98-944E-CDD7763BA67E}" type="presOf" srcId="{6E3700FD-72FC-4065-8DC6-1782BF13F11D}" destId="{C86F3BB3-C2C8-4A82-AE5F-1FA279BF4232}" srcOrd="0" destOrd="0" presId="urn:microsoft.com/office/officeart/2005/8/layout/chevron2"/>
    <dgm:cxn modelId="{9A4BF118-E7B7-4811-A5B0-764EA330D43C}" type="presOf" srcId="{C0798C7B-7442-41E6-8FA7-2A9C0BA7D97F}" destId="{AA7CAA36-0255-47DF-8CEA-07BBE01F0393}" srcOrd="0" destOrd="0" presId="urn:microsoft.com/office/officeart/2005/8/layout/chevron2"/>
    <dgm:cxn modelId="{6F20F46B-5DA3-442A-9EBE-026A76F84D33}" type="presOf" srcId="{6BB5A5D2-4DEF-4DD9-9714-050767F6533C}" destId="{AC39A8D8-BEFD-4818-81B6-275BEF943DA0}" srcOrd="0" destOrd="0" presId="urn:microsoft.com/office/officeart/2005/8/layout/chevron2"/>
    <dgm:cxn modelId="{9F2837AE-FEB3-4D6C-A039-E82B7FD9E73A}" type="presOf" srcId="{DB7A79AB-1F7E-4EF7-B795-77A45F0602FB}" destId="{A5F3898D-FDCC-4FB2-B421-1A9DEC5A6832}" srcOrd="0" destOrd="0" presId="urn:microsoft.com/office/officeart/2005/8/layout/chevron2"/>
    <dgm:cxn modelId="{B622C30F-58BB-4517-A0D7-2C3EDBE3C6FC}" type="presOf" srcId="{DFBB1AA9-7BAC-4026-ADC1-883CFD6453B9}" destId="{D833D0F8-A9B4-480E-AB5B-C3E35D911661}" srcOrd="0" destOrd="0" presId="urn:microsoft.com/office/officeart/2005/8/layout/chevron2"/>
    <dgm:cxn modelId="{923B1046-E3CA-4FE9-8D73-01FA73BDFC37}" type="presOf" srcId="{148FBD0A-16B0-4303-9FE0-9489459361D6}" destId="{6DD12CE5-F035-426A-AF89-31294C8E4F99}" srcOrd="0" destOrd="0" presId="urn:microsoft.com/office/officeart/2005/8/layout/chevron2"/>
    <dgm:cxn modelId="{0643F517-5A9B-4C78-B26F-B8AECA7C5774}" srcId="{D5E7921A-2EA0-4CE4-9263-D4D0A9A56EA7}" destId="{148FBD0A-16B0-4303-9FE0-9489459361D6}" srcOrd="0" destOrd="0" parTransId="{07997DD5-96C8-4136-981C-64F97CB8F567}" sibTransId="{37A9CAFE-20EE-4759-B784-F81712564691}"/>
    <dgm:cxn modelId="{14C4758E-E8A5-4A7F-AF75-32746B1C269C}" srcId="{6E3700FD-72FC-4065-8DC6-1782BF13F11D}" destId="{312AE72E-FBC1-42BC-9599-C333BDF443CD}" srcOrd="1" destOrd="0" parTransId="{E06A8F6F-5295-4498-BB34-F2D04D5DA264}" sibTransId="{2C04EEF5-26F7-4BA4-A088-F14B1C94768E}"/>
    <dgm:cxn modelId="{959029CB-D2EA-4D1B-823C-D18CD582B585}" type="presOf" srcId="{D5E7921A-2EA0-4CE4-9263-D4D0A9A56EA7}" destId="{4E5B7F62-25AE-4BBD-A49E-CC91BDF7BEFE}" srcOrd="0" destOrd="0" presId="urn:microsoft.com/office/officeart/2005/8/layout/chevron2"/>
    <dgm:cxn modelId="{111990AA-DE7D-4721-8E68-C36453EED9C1}" srcId="{6E3700FD-72FC-4065-8DC6-1782BF13F11D}" destId="{10BE6BD4-DFB9-4722-8DB4-F7DF412CA5C5}" srcOrd="4" destOrd="0" parTransId="{5AC9F35E-D3B9-421F-ACC8-AF3A25FA9E62}" sibTransId="{54F03630-982C-4632-A06B-6D9B4302AA00}"/>
    <dgm:cxn modelId="{F8E7E6D0-9E74-463D-8C96-70F008D92230}" srcId="{6BB5A5D2-4DEF-4DD9-9714-050767F6533C}" destId="{A0BB6E22-FC17-4E29-AB7D-CFCE8CDCAC07}" srcOrd="0" destOrd="0" parTransId="{D49A9017-C79E-4A7A-9089-9AABF660DF9E}" sibTransId="{531C28B9-BFD4-41FF-B741-2150C7F2F6F2}"/>
    <dgm:cxn modelId="{22D1105C-EE2F-4A36-BEFD-112C85445CB4}" type="presOf" srcId="{312AE72E-FBC1-42BC-9599-C333BDF443CD}" destId="{E3825A56-5665-42D4-AC2F-9E55AA5DF648}" srcOrd="0" destOrd="0" presId="urn:microsoft.com/office/officeart/2005/8/layout/chevron2"/>
    <dgm:cxn modelId="{EC4AAE5E-C1F5-445E-83AF-E00D3C0B0C3C}" type="presOf" srcId="{2F7E7FCE-7400-4702-AD6A-B68190FCB9DD}" destId="{F99FE89F-026C-420B-B901-C7901691ACB1}" srcOrd="0" destOrd="0" presId="urn:microsoft.com/office/officeart/2005/8/layout/chevron2"/>
    <dgm:cxn modelId="{DAF21AB7-EC90-4B3C-A947-879CDEED554C}" srcId="{6E3700FD-72FC-4065-8DC6-1782BF13F11D}" destId="{6BB5A5D2-4DEF-4DD9-9714-050767F6533C}" srcOrd="0" destOrd="0" parTransId="{E027D732-FF28-4DEE-8517-1ADB629FC4BC}" sibTransId="{C5CF334D-1590-441A-B0BC-BE05E76E1F56}"/>
    <dgm:cxn modelId="{E1734B2D-4CC3-4A9A-9F03-0D3FB1153DF9}" type="presOf" srcId="{647B7154-2E2B-4A2D-B978-1CCC95AE2A06}" destId="{2499A4C4-CCCB-45A4-B7EF-00B93DBB0FF7}" srcOrd="0" destOrd="0" presId="urn:microsoft.com/office/officeart/2005/8/layout/chevron2"/>
    <dgm:cxn modelId="{B9870CC2-9A3D-4CAB-BD17-5E2989FFF6DA}" srcId="{312AE72E-FBC1-42BC-9599-C333BDF443CD}" destId="{DFBB1AA9-7BAC-4026-ADC1-883CFD6453B9}" srcOrd="0" destOrd="0" parTransId="{362422D1-AD85-428B-8F6D-129CDB0300F7}" sibTransId="{F42A8F79-C7E2-4A0B-8057-63D7B76C92E6}"/>
    <dgm:cxn modelId="{7277AD41-41B7-4097-ABDB-90EDE5A83D13}" type="presOf" srcId="{A0BB6E22-FC17-4E29-AB7D-CFCE8CDCAC07}" destId="{28E2FEB8-4753-496C-BBC2-979B9976652C}" srcOrd="0" destOrd="0" presId="urn:microsoft.com/office/officeart/2005/8/layout/chevron2"/>
    <dgm:cxn modelId="{18E5651C-537D-4D3E-96F7-AA665C3AF1E6}" type="presOf" srcId="{10BE6BD4-DFB9-4722-8DB4-F7DF412CA5C5}" destId="{C0D35A67-C6AA-4EFE-9802-AB6ADE9293B5}" srcOrd="0" destOrd="0" presId="urn:microsoft.com/office/officeart/2005/8/layout/chevron2"/>
    <dgm:cxn modelId="{0C08F6C4-4963-4BC0-900F-366A5343684C}" srcId="{6E3700FD-72FC-4065-8DC6-1782BF13F11D}" destId="{647B7154-2E2B-4A2D-B978-1CCC95AE2A06}" srcOrd="5" destOrd="0" parTransId="{06395568-60ED-467D-A497-487973E795CF}" sibTransId="{828489D0-7569-4DDF-B57B-581EBF24E8F2}"/>
    <dgm:cxn modelId="{F025B0C4-EFF4-402E-A0B1-CB9B4FDCE4DE}" srcId="{6E3700FD-72FC-4065-8DC6-1782BF13F11D}" destId="{2F7E7FCE-7400-4702-AD6A-B68190FCB9DD}" srcOrd="3" destOrd="0" parTransId="{AD802487-F07F-4EAF-B224-A21BE061D8F6}" sibTransId="{A2CC26F1-6003-4A75-8E9C-A24EBCD0DF9E}"/>
    <dgm:cxn modelId="{1876E051-3CB1-4674-B0F8-2DB7217CBD61}" type="presParOf" srcId="{C86F3BB3-C2C8-4A82-AE5F-1FA279BF4232}" destId="{6C81E3B1-840C-4D2D-9787-F33057F614DC}" srcOrd="0" destOrd="0" presId="urn:microsoft.com/office/officeart/2005/8/layout/chevron2"/>
    <dgm:cxn modelId="{B92A54D0-5D1E-4CA8-9887-67E2F4CB6633}" type="presParOf" srcId="{6C81E3B1-840C-4D2D-9787-F33057F614DC}" destId="{AC39A8D8-BEFD-4818-81B6-275BEF943DA0}" srcOrd="0" destOrd="0" presId="urn:microsoft.com/office/officeart/2005/8/layout/chevron2"/>
    <dgm:cxn modelId="{EBA52378-2298-47D9-B33E-6370C4BD5FA4}" type="presParOf" srcId="{6C81E3B1-840C-4D2D-9787-F33057F614DC}" destId="{28E2FEB8-4753-496C-BBC2-979B9976652C}" srcOrd="1" destOrd="0" presId="urn:microsoft.com/office/officeart/2005/8/layout/chevron2"/>
    <dgm:cxn modelId="{C8F433CF-4E53-4743-A084-F90D154BF2D5}" type="presParOf" srcId="{C86F3BB3-C2C8-4A82-AE5F-1FA279BF4232}" destId="{E1B40E35-1108-4E82-85F1-AEEB9A1D330C}" srcOrd="1" destOrd="0" presId="urn:microsoft.com/office/officeart/2005/8/layout/chevron2"/>
    <dgm:cxn modelId="{FB13B5BA-E1EA-40C4-91B7-CECA072CAB40}" type="presParOf" srcId="{C86F3BB3-C2C8-4A82-AE5F-1FA279BF4232}" destId="{D2AA7E15-81CA-47BB-8968-F6C0FD99E9BB}" srcOrd="2" destOrd="0" presId="urn:microsoft.com/office/officeart/2005/8/layout/chevron2"/>
    <dgm:cxn modelId="{811ED0A3-E67E-4579-A179-413B5775A2D5}" type="presParOf" srcId="{D2AA7E15-81CA-47BB-8968-F6C0FD99E9BB}" destId="{E3825A56-5665-42D4-AC2F-9E55AA5DF648}" srcOrd="0" destOrd="0" presId="urn:microsoft.com/office/officeart/2005/8/layout/chevron2"/>
    <dgm:cxn modelId="{B43BC6F2-F72A-43D0-AA20-03DE7BBE7301}" type="presParOf" srcId="{D2AA7E15-81CA-47BB-8968-F6C0FD99E9BB}" destId="{D833D0F8-A9B4-480E-AB5B-C3E35D911661}" srcOrd="1" destOrd="0" presId="urn:microsoft.com/office/officeart/2005/8/layout/chevron2"/>
    <dgm:cxn modelId="{A51CEA23-BA1E-4A05-BF72-89AF8BAC4B37}" type="presParOf" srcId="{C86F3BB3-C2C8-4A82-AE5F-1FA279BF4232}" destId="{33AB6DA7-6EDB-46C1-8258-FB70683CF9B9}" srcOrd="3" destOrd="0" presId="urn:microsoft.com/office/officeart/2005/8/layout/chevron2"/>
    <dgm:cxn modelId="{4FD6156E-5E68-4431-9C00-1720759706F7}" type="presParOf" srcId="{C86F3BB3-C2C8-4A82-AE5F-1FA279BF4232}" destId="{41F43496-3CD3-4719-AA31-1ECA3A5DC624}" srcOrd="4" destOrd="0" presId="urn:microsoft.com/office/officeart/2005/8/layout/chevron2"/>
    <dgm:cxn modelId="{DEDA43F9-C18D-4E65-A524-857D23542F48}" type="presParOf" srcId="{41F43496-3CD3-4719-AA31-1ECA3A5DC624}" destId="{4E5B7F62-25AE-4BBD-A49E-CC91BDF7BEFE}" srcOrd="0" destOrd="0" presId="urn:microsoft.com/office/officeart/2005/8/layout/chevron2"/>
    <dgm:cxn modelId="{92F82611-BF2C-4435-95D4-B4037F502414}" type="presParOf" srcId="{41F43496-3CD3-4719-AA31-1ECA3A5DC624}" destId="{6DD12CE5-F035-426A-AF89-31294C8E4F99}" srcOrd="1" destOrd="0" presId="urn:microsoft.com/office/officeart/2005/8/layout/chevron2"/>
    <dgm:cxn modelId="{1C8B70E6-5EF7-40DC-831D-1F9A389E6918}" type="presParOf" srcId="{C86F3BB3-C2C8-4A82-AE5F-1FA279BF4232}" destId="{536CC297-5DE5-44DF-92A6-82AD0FEC43CE}" srcOrd="5" destOrd="0" presId="urn:microsoft.com/office/officeart/2005/8/layout/chevron2"/>
    <dgm:cxn modelId="{5DF6E7FD-9C3D-4499-A68D-22D174B93EDD}" type="presParOf" srcId="{C86F3BB3-C2C8-4A82-AE5F-1FA279BF4232}" destId="{FB623A54-8BBF-44A1-96BC-EF3BCAD9618A}" srcOrd="6" destOrd="0" presId="urn:microsoft.com/office/officeart/2005/8/layout/chevron2"/>
    <dgm:cxn modelId="{E2435032-2358-4752-A1FA-63D9F93ABD3B}" type="presParOf" srcId="{FB623A54-8BBF-44A1-96BC-EF3BCAD9618A}" destId="{F99FE89F-026C-420B-B901-C7901691ACB1}" srcOrd="0" destOrd="0" presId="urn:microsoft.com/office/officeart/2005/8/layout/chevron2"/>
    <dgm:cxn modelId="{26F70845-44AD-4532-9181-045CDAA67F79}" type="presParOf" srcId="{FB623A54-8BBF-44A1-96BC-EF3BCAD9618A}" destId="{AA7CAA36-0255-47DF-8CEA-07BBE01F0393}" srcOrd="1" destOrd="0" presId="urn:microsoft.com/office/officeart/2005/8/layout/chevron2"/>
    <dgm:cxn modelId="{E3468DEA-B1FA-4BB7-9E06-986F5104686D}" type="presParOf" srcId="{C86F3BB3-C2C8-4A82-AE5F-1FA279BF4232}" destId="{D9F6C699-5837-4E2C-A5B9-B699FAA0B74C}" srcOrd="7" destOrd="0" presId="urn:microsoft.com/office/officeart/2005/8/layout/chevron2"/>
    <dgm:cxn modelId="{F2D71A1A-7BBF-49C2-9F1B-CD13D5FF76CE}" type="presParOf" srcId="{C86F3BB3-C2C8-4A82-AE5F-1FA279BF4232}" destId="{3E07BB4B-5027-4CE2-9090-AF6B915148DA}" srcOrd="8" destOrd="0" presId="urn:microsoft.com/office/officeart/2005/8/layout/chevron2"/>
    <dgm:cxn modelId="{68E2FC00-9CF2-449A-8F47-2BF1A6681405}" type="presParOf" srcId="{3E07BB4B-5027-4CE2-9090-AF6B915148DA}" destId="{C0D35A67-C6AA-4EFE-9802-AB6ADE9293B5}" srcOrd="0" destOrd="0" presId="urn:microsoft.com/office/officeart/2005/8/layout/chevron2"/>
    <dgm:cxn modelId="{8A3BE066-8CE9-4388-9AEB-BFC5FBFFEE9D}" type="presParOf" srcId="{3E07BB4B-5027-4CE2-9090-AF6B915148DA}" destId="{A5F3898D-FDCC-4FB2-B421-1A9DEC5A6832}" srcOrd="1" destOrd="0" presId="urn:microsoft.com/office/officeart/2005/8/layout/chevron2"/>
    <dgm:cxn modelId="{267C04CE-6053-4FE9-A4E0-F551700312CC}" type="presParOf" srcId="{C86F3BB3-C2C8-4A82-AE5F-1FA279BF4232}" destId="{85EC806C-712C-4D71-A95C-739129CB0AB5}" srcOrd="9" destOrd="0" presId="urn:microsoft.com/office/officeart/2005/8/layout/chevron2"/>
    <dgm:cxn modelId="{968AED18-CBFC-4C72-B302-DF3254B28512}" type="presParOf" srcId="{C86F3BB3-C2C8-4A82-AE5F-1FA279BF4232}" destId="{38F75298-A9D7-47BC-95F4-166AB197174A}" srcOrd="10" destOrd="0" presId="urn:microsoft.com/office/officeart/2005/8/layout/chevron2"/>
    <dgm:cxn modelId="{8A4F0B23-0338-4562-8B19-1DBDE80A1477}" type="presParOf" srcId="{38F75298-A9D7-47BC-95F4-166AB197174A}" destId="{2499A4C4-CCCB-45A4-B7EF-00B93DBB0FF7}" srcOrd="0" destOrd="0" presId="urn:microsoft.com/office/officeart/2005/8/layout/chevron2"/>
    <dgm:cxn modelId="{5142950D-81A1-4877-80E0-78FD2210D465}" type="presParOf" srcId="{38F75298-A9D7-47BC-95F4-166AB197174A}" destId="{B68FDA34-1C1F-40C5-A0C6-696C3EBB8C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A1C60-8766-4038-9A8A-6DA159C0C8D0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err="1" smtClean="0"/>
            <a:t>Здравоо</a:t>
          </a:r>
          <a:endParaRPr lang="ru-RU" sz="5800" kern="1200" dirty="0"/>
        </a:p>
      </dsp:txBody>
      <dsp:txXfrm rot="10800000">
        <a:off x="2007110" y="1710"/>
        <a:ext cx="5158358" cy="1257304"/>
      </dsp:txXfrm>
    </dsp:sp>
    <dsp:sp modelId="{17F793D6-799A-42AF-A08B-949D0CCC7D09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97BD56-3E8B-43E1-917B-472839C2392A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2">
            <a:hueOff val="861382"/>
            <a:satOff val="-29880"/>
            <a:lumOff val="4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 rot="10800000">
        <a:off x="2007110" y="1634329"/>
        <a:ext cx="5158358" cy="1257304"/>
      </dsp:txXfrm>
    </dsp:sp>
    <dsp:sp modelId="{A9E28EE9-AC39-44BB-B6B0-58A64BB20B28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2">
            <a:tint val="50000"/>
            <a:hueOff val="922230"/>
            <a:satOff val="-12201"/>
            <a:lumOff val="-94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B19589-5148-49AE-8CAE-1D61B3B0822E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2">
            <a:hueOff val="1722764"/>
            <a:satOff val="-59760"/>
            <a:lumOff val="9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 rot="10800000">
        <a:off x="2007110" y="3266948"/>
        <a:ext cx="5158358" cy="1257304"/>
      </dsp:txXfrm>
    </dsp:sp>
    <dsp:sp modelId="{DE41FF45-DCC2-4F1E-AB4C-81BC418A7D1C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2">
            <a:tint val="50000"/>
            <a:hueOff val="1844459"/>
            <a:satOff val="-24403"/>
            <a:lumOff val="-18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91E6A-8AF8-4CF7-AE80-7451E6CB8650}">
      <dsp:nvSpPr>
        <dsp:cNvPr id="0" name=""/>
        <dsp:cNvSpPr/>
      </dsp:nvSpPr>
      <dsp:spPr>
        <a:xfrm rot="10800000">
          <a:off x="1464874" y="1819"/>
          <a:ext cx="5469269" cy="34910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Здравоохранение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1819"/>
        <a:ext cx="5381992" cy="349108"/>
      </dsp:txXfrm>
    </dsp:sp>
    <dsp:sp modelId="{E8795ED0-0746-44F4-9529-8437C9D2EE88}">
      <dsp:nvSpPr>
        <dsp:cNvPr id="0" name=""/>
        <dsp:cNvSpPr/>
      </dsp:nvSpPr>
      <dsp:spPr>
        <a:xfrm>
          <a:off x="1290320" y="1819"/>
          <a:ext cx="349108" cy="34910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44C12-356F-4405-A6F5-4D03ADE40698}">
      <dsp:nvSpPr>
        <dsp:cNvPr id="0" name=""/>
        <dsp:cNvSpPr/>
      </dsp:nvSpPr>
      <dsp:spPr>
        <a:xfrm rot="10800000">
          <a:off x="1464874" y="455138"/>
          <a:ext cx="5469269" cy="349108"/>
        </a:xfrm>
        <a:prstGeom prst="homePlate">
          <a:avLst/>
        </a:prstGeom>
        <a:solidFill>
          <a:schemeClr val="accent2">
            <a:hueOff val="143564"/>
            <a:satOff val="-4980"/>
            <a:lumOff val="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455138"/>
        <a:ext cx="5381992" cy="349108"/>
      </dsp:txXfrm>
    </dsp:sp>
    <dsp:sp modelId="{72BF2CB6-3BC8-4635-BB78-5A1705C1AD06}">
      <dsp:nvSpPr>
        <dsp:cNvPr id="0" name=""/>
        <dsp:cNvSpPr/>
      </dsp:nvSpPr>
      <dsp:spPr>
        <a:xfrm>
          <a:off x="1290320" y="455138"/>
          <a:ext cx="349108" cy="349108"/>
        </a:xfrm>
        <a:prstGeom prst="ellipse">
          <a:avLst/>
        </a:prstGeom>
        <a:solidFill>
          <a:schemeClr val="accent2">
            <a:tint val="50000"/>
            <a:hueOff val="153705"/>
            <a:satOff val="-2034"/>
            <a:lumOff val="-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81458-863C-4A87-9A76-EC21BA195487}">
      <dsp:nvSpPr>
        <dsp:cNvPr id="0" name=""/>
        <dsp:cNvSpPr/>
      </dsp:nvSpPr>
      <dsp:spPr>
        <a:xfrm rot="10800000">
          <a:off x="1464874" y="908458"/>
          <a:ext cx="5469269" cy="349108"/>
        </a:xfrm>
        <a:prstGeom prst="homePlate">
          <a:avLst/>
        </a:prstGeom>
        <a:solidFill>
          <a:schemeClr val="accent2">
            <a:hueOff val="287127"/>
            <a:satOff val="-9960"/>
            <a:lumOff val="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Демография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908458"/>
        <a:ext cx="5381992" cy="349108"/>
      </dsp:txXfrm>
    </dsp:sp>
    <dsp:sp modelId="{E77CB716-CFD3-4D3C-8AAA-3E1EBA037388}">
      <dsp:nvSpPr>
        <dsp:cNvPr id="0" name=""/>
        <dsp:cNvSpPr/>
      </dsp:nvSpPr>
      <dsp:spPr>
        <a:xfrm>
          <a:off x="1290320" y="908458"/>
          <a:ext cx="349108" cy="349108"/>
        </a:xfrm>
        <a:prstGeom prst="ellipse">
          <a:avLst/>
        </a:prstGeom>
        <a:solidFill>
          <a:schemeClr val="accent2">
            <a:tint val="50000"/>
            <a:hueOff val="307410"/>
            <a:satOff val="-4067"/>
            <a:lumOff val="-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84743-BBCE-435A-8114-87DFAA0E00EC}">
      <dsp:nvSpPr>
        <dsp:cNvPr id="0" name=""/>
        <dsp:cNvSpPr/>
      </dsp:nvSpPr>
      <dsp:spPr>
        <a:xfrm rot="10800000">
          <a:off x="1464874" y="1361777"/>
          <a:ext cx="5469269" cy="349108"/>
        </a:xfrm>
        <a:prstGeom prst="homePlate">
          <a:avLst/>
        </a:prstGeom>
        <a:solidFill>
          <a:schemeClr val="accent2">
            <a:hueOff val="430691"/>
            <a:satOff val="-14940"/>
            <a:lumOff val="2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1361777"/>
        <a:ext cx="5381992" cy="349108"/>
      </dsp:txXfrm>
    </dsp:sp>
    <dsp:sp modelId="{4259EB2B-1221-444E-A4A4-3F22F7CBC079}">
      <dsp:nvSpPr>
        <dsp:cNvPr id="0" name=""/>
        <dsp:cNvSpPr/>
      </dsp:nvSpPr>
      <dsp:spPr>
        <a:xfrm>
          <a:off x="1290320" y="1361777"/>
          <a:ext cx="349108" cy="349108"/>
        </a:xfrm>
        <a:prstGeom prst="ellipse">
          <a:avLst/>
        </a:prstGeom>
        <a:solidFill>
          <a:schemeClr val="accent2">
            <a:tint val="50000"/>
            <a:hueOff val="461115"/>
            <a:satOff val="-6101"/>
            <a:lumOff val="-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C90FD-CDED-46BE-B0C9-B3059AD95938}">
      <dsp:nvSpPr>
        <dsp:cNvPr id="0" name=""/>
        <dsp:cNvSpPr/>
      </dsp:nvSpPr>
      <dsp:spPr>
        <a:xfrm rot="10800000">
          <a:off x="1464874" y="1815097"/>
          <a:ext cx="5469269" cy="349108"/>
        </a:xfrm>
        <a:prstGeom prst="homePlate">
          <a:avLst/>
        </a:prstGeom>
        <a:solidFill>
          <a:schemeClr val="accent2">
            <a:hueOff val="574255"/>
            <a:satOff val="-19920"/>
            <a:lumOff val="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Безопасные и качественные автомобильные дороги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1815097"/>
        <a:ext cx="5381992" cy="349108"/>
      </dsp:txXfrm>
    </dsp:sp>
    <dsp:sp modelId="{98738419-9290-4D0A-92CE-1847EFCB212C}">
      <dsp:nvSpPr>
        <dsp:cNvPr id="0" name=""/>
        <dsp:cNvSpPr/>
      </dsp:nvSpPr>
      <dsp:spPr>
        <a:xfrm>
          <a:off x="1290320" y="1815097"/>
          <a:ext cx="349108" cy="349108"/>
        </a:xfrm>
        <a:prstGeom prst="ellipse">
          <a:avLst/>
        </a:prstGeom>
        <a:solidFill>
          <a:schemeClr val="accent2">
            <a:tint val="50000"/>
            <a:hueOff val="614820"/>
            <a:satOff val="-8134"/>
            <a:lumOff val="-6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D3D39-C693-4817-83EA-CCE830B93805}">
      <dsp:nvSpPr>
        <dsp:cNvPr id="0" name=""/>
        <dsp:cNvSpPr/>
      </dsp:nvSpPr>
      <dsp:spPr>
        <a:xfrm rot="10800000">
          <a:off x="1464874" y="2268416"/>
          <a:ext cx="5469269" cy="349108"/>
        </a:xfrm>
        <a:prstGeom prst="homePlate">
          <a:avLst/>
        </a:prstGeom>
        <a:solidFill>
          <a:schemeClr val="accent2">
            <a:hueOff val="717818"/>
            <a:satOff val="-24900"/>
            <a:lumOff val="4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Жилье и городская среда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2268416"/>
        <a:ext cx="5381992" cy="349108"/>
      </dsp:txXfrm>
    </dsp:sp>
    <dsp:sp modelId="{8E2BC7AE-2FD7-4FD7-AA4E-1EAEA9628F27}">
      <dsp:nvSpPr>
        <dsp:cNvPr id="0" name=""/>
        <dsp:cNvSpPr/>
      </dsp:nvSpPr>
      <dsp:spPr>
        <a:xfrm>
          <a:off x="1290320" y="2268416"/>
          <a:ext cx="349108" cy="349108"/>
        </a:xfrm>
        <a:prstGeom prst="ellipse">
          <a:avLst/>
        </a:prstGeom>
        <a:solidFill>
          <a:schemeClr val="accent2">
            <a:tint val="50000"/>
            <a:hueOff val="768525"/>
            <a:satOff val="-10168"/>
            <a:lumOff val="-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14300-D7D9-4AE2-B42B-4754A32729D0}">
      <dsp:nvSpPr>
        <dsp:cNvPr id="0" name=""/>
        <dsp:cNvSpPr/>
      </dsp:nvSpPr>
      <dsp:spPr>
        <a:xfrm rot="10800000">
          <a:off x="1367631" y="2722556"/>
          <a:ext cx="5469269" cy="349108"/>
        </a:xfrm>
        <a:prstGeom prst="homePlate">
          <a:avLst/>
        </a:prstGeom>
        <a:solidFill>
          <a:schemeClr val="accent2">
            <a:hueOff val="861382"/>
            <a:satOff val="-29880"/>
            <a:lumOff val="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Экология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54908" y="2722556"/>
        <a:ext cx="5381992" cy="349108"/>
      </dsp:txXfrm>
    </dsp:sp>
    <dsp:sp modelId="{27F9816C-A6E2-48DC-97F3-D756871D8473}">
      <dsp:nvSpPr>
        <dsp:cNvPr id="0" name=""/>
        <dsp:cNvSpPr/>
      </dsp:nvSpPr>
      <dsp:spPr>
        <a:xfrm>
          <a:off x="1290320" y="2721735"/>
          <a:ext cx="349108" cy="349108"/>
        </a:xfrm>
        <a:prstGeom prst="ellipse">
          <a:avLst/>
        </a:prstGeom>
        <a:solidFill>
          <a:schemeClr val="accent2">
            <a:tint val="50000"/>
            <a:hueOff val="922230"/>
            <a:satOff val="-12201"/>
            <a:lumOff val="-9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C899A-C0E9-45E5-9E2C-1FEFF5AD7CE1}">
      <dsp:nvSpPr>
        <dsp:cNvPr id="0" name=""/>
        <dsp:cNvSpPr/>
      </dsp:nvSpPr>
      <dsp:spPr>
        <a:xfrm rot="10800000">
          <a:off x="1464874" y="3175055"/>
          <a:ext cx="5469269" cy="349108"/>
        </a:xfrm>
        <a:prstGeom prst="homePlate">
          <a:avLst/>
        </a:prstGeom>
        <a:solidFill>
          <a:schemeClr val="accent2">
            <a:hueOff val="1004946"/>
            <a:satOff val="-34860"/>
            <a:lumOff val="5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Наука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3175055"/>
        <a:ext cx="5381992" cy="349108"/>
      </dsp:txXfrm>
    </dsp:sp>
    <dsp:sp modelId="{3D89A231-042C-402D-AC7C-C4934379659F}">
      <dsp:nvSpPr>
        <dsp:cNvPr id="0" name=""/>
        <dsp:cNvSpPr/>
      </dsp:nvSpPr>
      <dsp:spPr>
        <a:xfrm>
          <a:off x="1290320" y="3175055"/>
          <a:ext cx="349108" cy="349108"/>
        </a:xfrm>
        <a:prstGeom prst="ellipse">
          <a:avLst/>
        </a:prstGeom>
        <a:solidFill>
          <a:schemeClr val="accent2">
            <a:tint val="50000"/>
            <a:hueOff val="1075934"/>
            <a:satOff val="-14235"/>
            <a:lumOff val="-10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73632-8CBB-4AD4-B451-CC9E32373315}">
      <dsp:nvSpPr>
        <dsp:cNvPr id="0" name=""/>
        <dsp:cNvSpPr/>
      </dsp:nvSpPr>
      <dsp:spPr>
        <a:xfrm rot="10800000">
          <a:off x="1464874" y="3628374"/>
          <a:ext cx="5469269" cy="349108"/>
        </a:xfrm>
        <a:prstGeom prst="homePlate">
          <a:avLst/>
        </a:prstGeom>
        <a:solidFill>
          <a:schemeClr val="accent2">
            <a:hueOff val="1148509"/>
            <a:satOff val="-39840"/>
            <a:lumOff val="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Малое и среднее предпринимательство и поддержка индивидуальной предпринимательской инициативы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3628374"/>
        <a:ext cx="5381992" cy="349108"/>
      </dsp:txXfrm>
    </dsp:sp>
    <dsp:sp modelId="{1F26AFAE-B926-451F-BBEC-E0D9EDD3B24A}">
      <dsp:nvSpPr>
        <dsp:cNvPr id="0" name=""/>
        <dsp:cNvSpPr/>
      </dsp:nvSpPr>
      <dsp:spPr>
        <a:xfrm>
          <a:off x="1290320" y="3628374"/>
          <a:ext cx="349108" cy="349108"/>
        </a:xfrm>
        <a:prstGeom prst="ellipse">
          <a:avLst/>
        </a:prstGeom>
        <a:solidFill>
          <a:schemeClr val="accent2">
            <a:tint val="50000"/>
            <a:hueOff val="1229639"/>
            <a:satOff val="-16269"/>
            <a:lumOff val="-12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CD40B-D0EA-426F-B323-52238D42BBEB}">
      <dsp:nvSpPr>
        <dsp:cNvPr id="0" name=""/>
        <dsp:cNvSpPr/>
      </dsp:nvSpPr>
      <dsp:spPr>
        <a:xfrm rot="10800000">
          <a:off x="1464874" y="4081694"/>
          <a:ext cx="5469269" cy="349108"/>
        </a:xfrm>
        <a:prstGeom prst="homePlate">
          <a:avLst/>
        </a:prstGeom>
        <a:solidFill>
          <a:schemeClr val="accent2">
            <a:hueOff val="1292073"/>
            <a:satOff val="-44820"/>
            <a:lumOff val="7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Цифровая экономика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4081694"/>
        <a:ext cx="5381992" cy="349108"/>
      </dsp:txXfrm>
    </dsp:sp>
    <dsp:sp modelId="{EBEFF068-23F9-4A23-B09A-7F64768D6260}">
      <dsp:nvSpPr>
        <dsp:cNvPr id="0" name=""/>
        <dsp:cNvSpPr/>
      </dsp:nvSpPr>
      <dsp:spPr>
        <a:xfrm>
          <a:off x="1290320" y="4081694"/>
          <a:ext cx="349108" cy="349108"/>
        </a:xfrm>
        <a:prstGeom prst="ellipse">
          <a:avLst/>
        </a:prstGeom>
        <a:solidFill>
          <a:schemeClr val="accent2">
            <a:tint val="50000"/>
            <a:hueOff val="1383344"/>
            <a:satOff val="-18302"/>
            <a:lumOff val="-14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6F8DD-1DC0-427B-8B09-802BE3DB1856}">
      <dsp:nvSpPr>
        <dsp:cNvPr id="0" name=""/>
        <dsp:cNvSpPr/>
      </dsp:nvSpPr>
      <dsp:spPr>
        <a:xfrm rot="10800000">
          <a:off x="1464874" y="4535013"/>
          <a:ext cx="5469269" cy="349108"/>
        </a:xfrm>
        <a:prstGeom prst="homePlate">
          <a:avLst/>
        </a:prstGeom>
        <a:solidFill>
          <a:schemeClr val="accent2">
            <a:hueOff val="1435637"/>
            <a:satOff val="-49800"/>
            <a:lumOff val="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Производительность труда и поддержка занятости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4535013"/>
        <a:ext cx="5381992" cy="349108"/>
      </dsp:txXfrm>
    </dsp:sp>
    <dsp:sp modelId="{9738FDE8-F6FD-401E-9AE5-6DF7BA7EA95A}">
      <dsp:nvSpPr>
        <dsp:cNvPr id="0" name=""/>
        <dsp:cNvSpPr/>
      </dsp:nvSpPr>
      <dsp:spPr>
        <a:xfrm>
          <a:off x="1290320" y="4535013"/>
          <a:ext cx="349108" cy="349108"/>
        </a:xfrm>
        <a:prstGeom prst="ellipse">
          <a:avLst/>
        </a:prstGeom>
        <a:solidFill>
          <a:schemeClr val="accent2">
            <a:tint val="50000"/>
            <a:hueOff val="1537049"/>
            <a:satOff val="-20336"/>
            <a:lumOff val="-1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484AE-2990-47A0-8840-036F56BAE095}">
      <dsp:nvSpPr>
        <dsp:cNvPr id="0" name=""/>
        <dsp:cNvSpPr/>
      </dsp:nvSpPr>
      <dsp:spPr>
        <a:xfrm rot="10800000">
          <a:off x="1464874" y="4988333"/>
          <a:ext cx="5469269" cy="349108"/>
        </a:xfrm>
        <a:prstGeom prst="homePlate">
          <a:avLst/>
        </a:prstGeom>
        <a:solidFill>
          <a:schemeClr val="accent2">
            <a:hueOff val="1579200"/>
            <a:satOff val="-54780"/>
            <a:lumOff val="8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Международная кооперация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4988333"/>
        <a:ext cx="5381992" cy="349108"/>
      </dsp:txXfrm>
    </dsp:sp>
    <dsp:sp modelId="{62BB6F79-192F-4DD4-A7AF-BC5A1FE86F48}">
      <dsp:nvSpPr>
        <dsp:cNvPr id="0" name=""/>
        <dsp:cNvSpPr/>
      </dsp:nvSpPr>
      <dsp:spPr>
        <a:xfrm>
          <a:off x="1290320" y="4988333"/>
          <a:ext cx="349108" cy="349108"/>
        </a:xfrm>
        <a:prstGeom prst="ellipse">
          <a:avLst/>
        </a:prstGeom>
        <a:solidFill>
          <a:schemeClr val="accent2">
            <a:tint val="50000"/>
            <a:hueOff val="1690754"/>
            <a:satOff val="-22369"/>
            <a:lumOff val="-1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43580-1301-47E4-8C6E-F6BB9ADE1182}">
      <dsp:nvSpPr>
        <dsp:cNvPr id="0" name=""/>
        <dsp:cNvSpPr/>
      </dsp:nvSpPr>
      <dsp:spPr>
        <a:xfrm rot="10800000">
          <a:off x="1464874" y="5441652"/>
          <a:ext cx="5469269" cy="349108"/>
        </a:xfrm>
        <a:prstGeom prst="homePlate">
          <a:avLst/>
        </a:prstGeom>
        <a:solidFill>
          <a:schemeClr val="accent2">
            <a:hueOff val="1722764"/>
            <a:satOff val="-59760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Комплексный план модернизации и расширения магистральной инфраструктуры</a:t>
          </a:r>
          <a:endParaRPr lang="ru-RU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52151" y="5441652"/>
        <a:ext cx="5381992" cy="349108"/>
      </dsp:txXfrm>
    </dsp:sp>
    <dsp:sp modelId="{BF416490-A0FB-4C9B-B51E-68FA2D2219A0}">
      <dsp:nvSpPr>
        <dsp:cNvPr id="0" name=""/>
        <dsp:cNvSpPr/>
      </dsp:nvSpPr>
      <dsp:spPr>
        <a:xfrm>
          <a:off x="1290320" y="5441652"/>
          <a:ext cx="349108" cy="349108"/>
        </a:xfrm>
        <a:prstGeom prst="ellipse">
          <a:avLst/>
        </a:prstGeom>
        <a:solidFill>
          <a:schemeClr val="accent2">
            <a:tint val="50000"/>
            <a:hueOff val="1844459"/>
            <a:satOff val="-24403"/>
            <a:lumOff val="-18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B61B0-59E7-4387-9B87-EECB3B6BCB63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" y="573596"/>
        <a:ext cx="1146297" cy="491270"/>
      </dsp:txXfrm>
    </dsp:sp>
    <dsp:sp modelId="{00879C21-B53D-40F6-BFC8-8D824E161D11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</dsp:txBody>
      <dsp:txXfrm rot="-5400000">
        <a:off x="1146298" y="52408"/>
        <a:ext cx="7031341" cy="960496"/>
      </dsp:txXfrm>
    </dsp:sp>
    <dsp:sp modelId="{071D0C17-D411-429B-80D3-DFDDC66BC882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" y="2017346"/>
        <a:ext cx="1146297" cy="491270"/>
      </dsp:txXfrm>
    </dsp:sp>
    <dsp:sp modelId="{2481BB7E-7116-480F-97CA-4C22C4AF67A6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</dsp:txBody>
      <dsp:txXfrm rot="-5400000">
        <a:off x="1146298" y="1496158"/>
        <a:ext cx="7031341" cy="960496"/>
      </dsp:txXfrm>
    </dsp:sp>
    <dsp:sp modelId="{174712BF-F46D-4223-81E8-A52E1DFBB1D2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" y="3461096"/>
        <a:ext cx="1146297" cy="491270"/>
      </dsp:txXfrm>
    </dsp:sp>
    <dsp:sp modelId="{B2E04AA1-F59B-4779-BA5A-10EC966C201B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</dsp:txBody>
      <dsp:txXfrm rot="-5400000">
        <a:off x="1146298" y="2939908"/>
        <a:ext cx="7031341" cy="960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9A8D8-BEFD-4818-81B6-275BEF943DA0}">
      <dsp:nvSpPr>
        <dsp:cNvPr id="0" name=""/>
        <dsp:cNvSpPr/>
      </dsp:nvSpPr>
      <dsp:spPr>
        <a:xfrm rot="5400000">
          <a:off x="-127420" y="130117"/>
          <a:ext cx="849469" cy="59462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00010"/>
        <a:ext cx="594628" cy="254841"/>
      </dsp:txXfrm>
    </dsp:sp>
    <dsp:sp modelId="{28E2FEB8-4753-496C-BBC2-979B9976652C}">
      <dsp:nvSpPr>
        <dsp:cNvPr id="0" name=""/>
        <dsp:cNvSpPr/>
      </dsp:nvSpPr>
      <dsp:spPr>
        <a:xfrm rot="5400000">
          <a:off x="3925221" y="-3327895"/>
          <a:ext cx="552154" cy="721334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Оценка нормативной и методологической базы разработки, корректировки и реализации</a:t>
          </a:r>
          <a:endParaRPr lang="ru-RU" sz="1700" b="1" kern="1200" dirty="0"/>
        </a:p>
      </dsp:txBody>
      <dsp:txXfrm rot="-5400000">
        <a:off x="594628" y="29652"/>
        <a:ext cx="7186386" cy="498246"/>
      </dsp:txXfrm>
    </dsp:sp>
    <dsp:sp modelId="{E3825A56-5665-42D4-AC2F-9E55AA5DF648}">
      <dsp:nvSpPr>
        <dsp:cNvPr id="0" name=""/>
        <dsp:cNvSpPr/>
      </dsp:nvSpPr>
      <dsp:spPr>
        <a:xfrm rot="5400000">
          <a:off x="-127420" y="880847"/>
          <a:ext cx="849469" cy="59462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</dsp:txBody>
      <dsp:txXfrm rot="-5400000">
        <a:off x="1" y="1050740"/>
        <a:ext cx="594628" cy="254841"/>
      </dsp:txXfrm>
    </dsp:sp>
    <dsp:sp modelId="{D833D0F8-A9B4-480E-AB5B-C3E35D911661}">
      <dsp:nvSpPr>
        <dsp:cNvPr id="0" name=""/>
        <dsp:cNvSpPr/>
      </dsp:nvSpPr>
      <dsp:spPr>
        <a:xfrm rot="5400000">
          <a:off x="3925221" y="-2577165"/>
          <a:ext cx="552154" cy="7213340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Оценка качества постановки целей, качества постановки и достаточности задач, а также достаточности и качества показателей</a:t>
          </a:r>
          <a:endParaRPr lang="ru-RU" sz="1700" b="1" kern="1200" dirty="0"/>
        </a:p>
      </dsp:txBody>
      <dsp:txXfrm rot="-5400000">
        <a:off x="594628" y="780382"/>
        <a:ext cx="7186386" cy="498246"/>
      </dsp:txXfrm>
    </dsp:sp>
    <dsp:sp modelId="{4E5B7F62-25AE-4BBD-A49E-CC91BDF7BEFE}">
      <dsp:nvSpPr>
        <dsp:cNvPr id="0" name=""/>
        <dsp:cNvSpPr/>
      </dsp:nvSpPr>
      <dsp:spPr>
        <a:xfrm rot="5400000">
          <a:off x="-127420" y="1631576"/>
          <a:ext cx="849469" cy="59462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</dsp:txBody>
      <dsp:txXfrm rot="-5400000">
        <a:off x="1" y="1801469"/>
        <a:ext cx="594628" cy="254841"/>
      </dsp:txXfrm>
    </dsp:sp>
    <dsp:sp modelId="{6DD12CE5-F035-426A-AF89-31294C8E4F99}">
      <dsp:nvSpPr>
        <dsp:cNvPr id="0" name=""/>
        <dsp:cNvSpPr/>
      </dsp:nvSpPr>
      <dsp:spPr>
        <a:xfrm rot="5400000">
          <a:off x="3925221" y="-1826436"/>
          <a:ext cx="552154" cy="7213340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Оценка согласованности целей и сбалансированности параметров, достаточности результатов их достижения</a:t>
          </a:r>
          <a:endParaRPr lang="ru-RU" sz="1700" b="1" kern="1200" dirty="0"/>
        </a:p>
      </dsp:txBody>
      <dsp:txXfrm rot="-5400000">
        <a:off x="594628" y="1531111"/>
        <a:ext cx="7186386" cy="498246"/>
      </dsp:txXfrm>
    </dsp:sp>
    <dsp:sp modelId="{F99FE89F-026C-420B-B901-C7901691ACB1}">
      <dsp:nvSpPr>
        <dsp:cNvPr id="0" name=""/>
        <dsp:cNvSpPr/>
      </dsp:nvSpPr>
      <dsp:spPr>
        <a:xfrm rot="5400000">
          <a:off x="-127420" y="2382305"/>
          <a:ext cx="849469" cy="59462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</dsp:txBody>
      <dsp:txXfrm rot="-5400000">
        <a:off x="1" y="2552198"/>
        <a:ext cx="594628" cy="254841"/>
      </dsp:txXfrm>
    </dsp:sp>
    <dsp:sp modelId="{AA7CAA36-0255-47DF-8CEA-07BBE01F0393}">
      <dsp:nvSpPr>
        <dsp:cNvPr id="0" name=""/>
        <dsp:cNvSpPr/>
      </dsp:nvSpPr>
      <dsp:spPr>
        <a:xfrm rot="5400000">
          <a:off x="3925221" y="-1075707"/>
          <a:ext cx="552154" cy="7213340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Оценка обоснованности и ресурсной обеспеченности мероприятий</a:t>
          </a:r>
          <a:endParaRPr lang="ru-RU" sz="1700" b="1" kern="1200" dirty="0"/>
        </a:p>
      </dsp:txBody>
      <dsp:txXfrm rot="-5400000">
        <a:off x="594628" y="2281840"/>
        <a:ext cx="7186386" cy="498246"/>
      </dsp:txXfrm>
    </dsp:sp>
    <dsp:sp modelId="{C0D35A67-C6AA-4EFE-9802-AB6ADE9293B5}">
      <dsp:nvSpPr>
        <dsp:cNvPr id="0" name=""/>
        <dsp:cNvSpPr/>
      </dsp:nvSpPr>
      <dsp:spPr>
        <a:xfrm rot="5400000">
          <a:off x="-127420" y="3133035"/>
          <a:ext cx="849469" cy="59462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</dsp:txBody>
      <dsp:txXfrm rot="-5400000">
        <a:off x="1" y="3302928"/>
        <a:ext cx="594628" cy="254841"/>
      </dsp:txXfrm>
    </dsp:sp>
    <dsp:sp modelId="{A5F3898D-FDCC-4FB2-B421-1A9DEC5A6832}">
      <dsp:nvSpPr>
        <dsp:cNvPr id="0" name=""/>
        <dsp:cNvSpPr/>
      </dsp:nvSpPr>
      <dsp:spPr>
        <a:xfrm rot="5400000">
          <a:off x="3925221" y="-324977"/>
          <a:ext cx="552154" cy="7213340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Оценка системы управления разработкой и реализацией, включая планы по реализации</a:t>
          </a:r>
          <a:endParaRPr lang="ru-RU" sz="1700" b="1" kern="1200" dirty="0"/>
        </a:p>
      </dsp:txBody>
      <dsp:txXfrm rot="-5400000">
        <a:off x="594628" y="3032570"/>
        <a:ext cx="7186386" cy="498246"/>
      </dsp:txXfrm>
    </dsp:sp>
    <dsp:sp modelId="{2499A4C4-CCCB-45A4-B7EF-00B93DBB0FF7}">
      <dsp:nvSpPr>
        <dsp:cNvPr id="0" name=""/>
        <dsp:cNvSpPr/>
      </dsp:nvSpPr>
      <dsp:spPr>
        <a:xfrm rot="5400000">
          <a:off x="-127420" y="3883764"/>
          <a:ext cx="849469" cy="594628"/>
        </a:xfrm>
        <a:prstGeom prst="chevron">
          <a:avLst/>
        </a:prstGeom>
        <a:solidFill>
          <a:srgbClr val="6600CC"/>
        </a:solidFill>
        <a:ln w="9525" cap="flat" cmpd="sng" algn="ctr">
          <a:solidFill>
            <a:srgbClr val="6600CC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rgbClr val="0070C0"/>
            </a:solidFill>
          </a:endParaRPr>
        </a:p>
      </dsp:txBody>
      <dsp:txXfrm rot="-5400000">
        <a:off x="1" y="4053657"/>
        <a:ext cx="594628" cy="254841"/>
      </dsp:txXfrm>
    </dsp:sp>
    <dsp:sp modelId="{B68FDA34-1C1F-40C5-A0C6-696C3EBB8C77}">
      <dsp:nvSpPr>
        <dsp:cNvPr id="0" name=""/>
        <dsp:cNvSpPr/>
      </dsp:nvSpPr>
      <dsp:spPr>
        <a:xfrm rot="5400000">
          <a:off x="3925221" y="425751"/>
          <a:ext cx="552154" cy="721334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Оценка организации системы управления рисками и системы мониторинга и контроля реализации</a:t>
          </a:r>
          <a:endParaRPr lang="ru-RU" sz="1700" b="1" kern="1200" dirty="0"/>
        </a:p>
      </dsp:txBody>
      <dsp:txXfrm rot="-5400000">
        <a:off x="594628" y="3783298"/>
        <a:ext cx="7186386" cy="498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BCFC-F690-4AE5-8114-3FF7F77BA89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26626-5696-463E-87CF-285386C5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82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15A8-C17D-46B0-B6C1-1BA4FE10852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232E4-715F-47D9-A336-88A0C8E52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08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84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84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7E98-FEA9-49A1-9540-DDA9E462100E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9F91-C124-409F-88C0-0B21C522C736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CC-4A5C-446C-AECC-BF38AEA5244F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5EC0-04EF-4448-8662-F5D7A0056BB9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9E71-A539-4142-A025-51DA696168C7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022D-F977-4D26-94F0-322962B6C1E9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362F-6B85-45C1-83C4-B08D56CCE648}" type="datetime1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F6E2-78C8-45AF-996B-9434A7EBBC74}" type="datetime1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8EC2-C08D-49A1-9478-9C170E508152}" type="datetime1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9413-6C16-48C3-9EAE-40B74081A9A5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CFFB-28E3-4E73-A6E5-6712F2CEC02E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9CEA-F7E3-437C-B396-0F75CCF5E9F3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diagramData" Target="../diagrams/data1.xml"/><Relationship Id="rId21" Type="http://schemas.openxmlformats.org/officeDocument/2006/relationships/image" Target="../media/image13.png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24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png"/><Relationship Id="rId23" Type="http://schemas.openxmlformats.org/officeDocument/2006/relationships/image" Target="../media/image15.jpeg"/><Relationship Id="rId10" Type="http://schemas.openxmlformats.org/officeDocument/2006/relationships/diagramData" Target="../diagrams/data2.xml"/><Relationship Id="rId19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Relationship Id="rId14" Type="http://schemas.microsoft.com/office/2007/relationships/diagramDrawing" Target="../diagrams/drawing2.xml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png"/><Relationship Id="rId14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21"/>
            <a:ext cx="9144000" cy="68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268760"/>
            <a:ext cx="5184576" cy="3600400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СТРАТЕГИЧЕСКИЙ АУДИТ –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В ДЕЯТЕЛЬНОСТИ 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СЧЕТНОЙ  ПАЛАТЫ</a:t>
            </a:r>
            <a:endParaRPr lang="ru-RU" sz="4000" b="1" dirty="0"/>
          </a:p>
          <a:p>
            <a:pPr marL="0" indent="0" algn="r">
              <a:buNone/>
            </a:pPr>
            <a:endParaRPr lang="ru-RU" sz="2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sz="2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sz="2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2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Лошкин</a:t>
            </a: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Алексей Александрович</a:t>
            </a:r>
          </a:p>
          <a:p>
            <a:pPr marL="0" indent="0" algn="r">
              <a:buNone/>
            </a:pP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председатель Контрольно-счетной палаты Челябинской области</a:t>
            </a:r>
            <a:r>
              <a:rPr lang="ru-RU" sz="2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00811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63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81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48464" y="6493986"/>
            <a:ext cx="22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" y="636602"/>
            <a:ext cx="8800863" cy="58573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" y="151438"/>
            <a:ext cx="6889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5" y="116633"/>
            <a:ext cx="771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9735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16632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AA2B1E">
                    <a:lumMod val="75000"/>
                  </a:srgbClr>
                </a:solidFill>
              </a:rPr>
              <a:t>Перечень национальных проектов, реализуемых на территории Российской Федерации</a:t>
            </a:r>
            <a:endParaRPr lang="ru-RU" sz="2200" dirty="0">
              <a:solidFill>
                <a:srgbClr val="AA2B1E">
                  <a:lumMod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910"/>
            <a:ext cx="6889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21137541"/>
              </p:ext>
            </p:extLst>
          </p:nvPr>
        </p:nvGraphicFramePr>
        <p:xfrm>
          <a:off x="668015" y="886072"/>
          <a:ext cx="8224465" cy="579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1" y="3140968"/>
            <a:ext cx="457396" cy="3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1" y="886073"/>
            <a:ext cx="457396" cy="3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2" y="1285662"/>
            <a:ext cx="457396" cy="42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1" y="1709153"/>
            <a:ext cx="461748" cy="49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2" y="2204864"/>
            <a:ext cx="45739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891" y="2564904"/>
            <a:ext cx="46312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1" y="3507249"/>
            <a:ext cx="463511" cy="45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1" y="3957737"/>
            <a:ext cx="463511" cy="50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1" y="4466853"/>
            <a:ext cx="455572" cy="3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2" y="4855121"/>
            <a:ext cx="455571" cy="5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2" y="5360592"/>
            <a:ext cx="455572" cy="4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1" y="5774932"/>
            <a:ext cx="455572" cy="46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90" y="6239832"/>
            <a:ext cx="455573" cy="42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606164" y="62373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384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889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663203"/>
            <a:ext cx="7857415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СТРАТЕГИЧЕСКИЙ АУДИТ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 в целях оценки реализуемости, рисков и результатов достижения целей социально-экономического развития Российской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предусмотренных документами стратегического планирования, разрабатываемыми в рамках целеполагания, прогнозирования, планирования и программирования 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федеральном уровне  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(п.7 ст.14 Федерального закона от 05.04.2013 «О Счетной Российской Федерации»)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82" y="122085"/>
            <a:ext cx="235902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6164" y="62373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0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5692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889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96260"/>
            <a:ext cx="5492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7848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группы вопросов, подлежащие исследованию в ходе проведения стратегического аудита</a:t>
            </a:r>
            <a:endParaRPr lang="ru-RU" sz="22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08210730"/>
              </p:ext>
            </p:extLst>
          </p:nvPr>
        </p:nvGraphicFramePr>
        <p:xfrm>
          <a:off x="940495" y="1556792"/>
          <a:ext cx="7807969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41354" y="63093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199</Words>
  <Application>Microsoft Office PowerPoint</Application>
  <PresentationFormat>Экран (4:3)</PresentationFormat>
  <Paragraphs>36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Костогорова Елена Леонидовна</dc:creator>
  <cp:lastModifiedBy>Матюшин Николай Владимирович</cp:lastModifiedBy>
  <cp:revision>156</cp:revision>
  <cp:lastPrinted>2019-04-25T09:04:26Z</cp:lastPrinted>
  <dcterms:created xsi:type="dcterms:W3CDTF">2018-08-14T08:30:42Z</dcterms:created>
  <dcterms:modified xsi:type="dcterms:W3CDTF">2019-04-25T11:08:55Z</dcterms:modified>
</cp:coreProperties>
</file>