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67" r:id="rId5"/>
    <p:sldId id="268" r:id="rId6"/>
    <p:sldId id="269" r:id="rId7"/>
    <p:sldId id="270" r:id="rId8"/>
    <p:sldId id="266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>
          <p15:clr>
            <a:srgbClr val="A4A3A4"/>
          </p15:clr>
        </p15:guide>
        <p15:guide id="2" pos="31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939"/>
    <a:srgbClr val="0054B4"/>
    <a:srgbClr val="6DB400"/>
    <a:srgbClr val="DCE6F2"/>
    <a:srgbClr val="F4F4F4"/>
    <a:srgbClr val="0056A4"/>
    <a:srgbClr val="20A4FB"/>
    <a:srgbClr val="48AC34"/>
    <a:srgbClr val="B3E6F8"/>
    <a:srgbClr val="6FB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6" autoAdjust="0"/>
    <p:restoredTop sz="94655" autoAdjust="0"/>
  </p:normalViewPr>
  <p:slideViewPr>
    <p:cSldViewPr snapToGrid="0" snapToObjects="1" showGuides="1">
      <p:cViewPr varScale="1">
        <p:scale>
          <a:sx n="65" d="100"/>
          <a:sy n="65" d="100"/>
        </p:scale>
        <p:origin x="1155" y="27"/>
      </p:cViewPr>
      <p:guideLst>
        <p:guide orient="horz" pos="2146"/>
        <p:guide pos="31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1632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BA41C-1616-43CB-8D1E-787EBE349197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998FE-7B7A-4980-8C85-F848E4A806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19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652AC-593B-4DDA-A80E-8134DB85BEBC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1860B-CE2F-42C4-9F83-FC755722C8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680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188" y="2819839"/>
            <a:ext cx="5636263" cy="1143000"/>
          </a:xfrm>
        </p:spPr>
        <p:txBody>
          <a:bodyPr>
            <a:normAutofit/>
          </a:bodyPr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90781" y="4549228"/>
            <a:ext cx="5213350" cy="1833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50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1173" y="1529971"/>
            <a:ext cx="5181600" cy="11430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400">
                <a:solidFill>
                  <a:srgbClr val="091939"/>
                </a:solidFill>
                <a:ea typeface="+mn-ea"/>
              </a:defRPr>
            </a:lvl1pPr>
          </a:lstStyle>
          <a:p>
            <a:pPr marL="342900" lvl="0" indent="-342900">
              <a:spcBef>
                <a:spcPct val="20000"/>
              </a:spcBef>
              <a:buFontTx/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674-2183-A94D-A5BD-DC960E4E6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83348" y="3305970"/>
            <a:ext cx="3455035" cy="437197"/>
          </a:xfrm>
        </p:spPr>
        <p:txBody>
          <a:bodyPr>
            <a:noAutofit/>
          </a:bodyPr>
          <a:lstStyle>
            <a:lvl1pPr algn="ctr">
              <a:buFontTx/>
              <a:buNone/>
              <a:defRPr sz="2400">
                <a:solidFill>
                  <a:srgbClr val="091939"/>
                </a:solidFill>
              </a:defRPr>
            </a:lvl1pPr>
            <a:lvl2pPr>
              <a:buFontTx/>
              <a:buNone/>
              <a:defRPr sz="1600"/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</a:t>
            </a:r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191173" y="3743167"/>
            <a:ext cx="5181599" cy="811900"/>
          </a:xfrm>
        </p:spPr>
        <p:txBody>
          <a:bodyPr>
            <a:noAutofit/>
          </a:bodyPr>
          <a:lstStyle>
            <a:lvl1pPr algn="ctr">
              <a:buFontTx/>
              <a:buNone/>
              <a:defRPr sz="3600">
                <a:solidFill>
                  <a:srgbClr val="091939"/>
                </a:solidFill>
              </a:defRPr>
            </a:lvl1pPr>
            <a:lvl2pPr>
              <a:buFontTx/>
              <a:buNone/>
              <a:defRPr sz="1600"/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</a:t>
            </a:r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22813" y="224104"/>
            <a:ext cx="7745201" cy="56441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FontTx/>
              <a:buNone/>
              <a:defRPr lang="en-US" sz="2400" cap="all" dirty="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9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6640" y="1072771"/>
            <a:ext cx="5181600" cy="11430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91939"/>
                </a:solidFill>
                <a:latin typeface="EuropeCondensedC"/>
                <a:cs typeface="EuropeCondensed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674-2183-A94D-A5BD-DC960E4E6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86210" y="3229337"/>
            <a:ext cx="2228890" cy="2185943"/>
          </a:xfrm>
        </p:spPr>
        <p:txBody>
          <a:bodyPr>
            <a:noAutofit/>
          </a:bodyPr>
          <a:lstStyle>
            <a:lvl1pPr marL="0" indent="3175">
              <a:lnSpc>
                <a:spcPct val="150000"/>
              </a:lnSpc>
              <a:buFontTx/>
              <a:buNone/>
              <a:defRPr sz="1400">
                <a:solidFill>
                  <a:srgbClr val="091939"/>
                </a:solidFill>
                <a:latin typeface="EuropeCondensedC"/>
                <a:cs typeface="EuropeCondensedC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731790" y="3229337"/>
            <a:ext cx="2228890" cy="2185943"/>
          </a:xfrm>
        </p:spPr>
        <p:txBody>
          <a:bodyPr>
            <a:noAutofit/>
          </a:bodyPr>
          <a:lstStyle>
            <a:lvl1pPr marL="0" indent="3175">
              <a:lnSpc>
                <a:spcPct val="150000"/>
              </a:lnSpc>
              <a:buFontTx/>
              <a:buNone/>
              <a:defRPr sz="1400">
                <a:solidFill>
                  <a:srgbClr val="091939"/>
                </a:solidFill>
                <a:latin typeface="EuropeCondensedC"/>
                <a:cs typeface="EuropeCondensedC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389970" y="3229337"/>
            <a:ext cx="2228890" cy="2185943"/>
          </a:xfrm>
        </p:spPr>
        <p:txBody>
          <a:bodyPr>
            <a:noAutofit/>
          </a:bodyPr>
          <a:lstStyle>
            <a:lvl1pPr marL="0" indent="3175">
              <a:lnSpc>
                <a:spcPct val="150000"/>
              </a:lnSpc>
              <a:buFontTx/>
              <a:buNone/>
              <a:defRPr sz="1400">
                <a:solidFill>
                  <a:srgbClr val="091939"/>
                </a:solidFill>
                <a:latin typeface="EuropeCondensedC"/>
                <a:cs typeface="EuropeCondensedC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22813" y="224104"/>
            <a:ext cx="7745201" cy="56441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FontTx/>
              <a:buNone/>
              <a:defRPr lang="en-US" sz="2400" cap="all" dirty="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9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790" y="1250571"/>
            <a:ext cx="5181600" cy="1143000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91939"/>
                </a:solidFill>
                <a:latin typeface="EuropeCondensedC"/>
                <a:cs typeface="EuropeCondensed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674-2183-A94D-A5BD-DC960E4E6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731790" y="2621281"/>
            <a:ext cx="2228890" cy="2956560"/>
          </a:xfrm>
        </p:spPr>
        <p:txBody>
          <a:bodyPr>
            <a:noAutofit/>
          </a:bodyPr>
          <a:lstStyle>
            <a:lvl1pPr marL="0" indent="3175">
              <a:lnSpc>
                <a:spcPct val="150000"/>
              </a:lnSpc>
              <a:buFontTx/>
              <a:buNone/>
              <a:defRPr sz="1400">
                <a:solidFill>
                  <a:srgbClr val="091939"/>
                </a:solidFill>
                <a:latin typeface="EuropeCondensedC"/>
                <a:cs typeface="EuropeCondensedC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389970" y="2621281"/>
            <a:ext cx="2228890" cy="2956559"/>
          </a:xfrm>
        </p:spPr>
        <p:txBody>
          <a:bodyPr>
            <a:noAutofit/>
          </a:bodyPr>
          <a:lstStyle>
            <a:lvl1pPr marL="0" indent="3175">
              <a:lnSpc>
                <a:spcPct val="150000"/>
              </a:lnSpc>
              <a:buFontTx/>
              <a:buNone/>
              <a:defRPr sz="1400">
                <a:solidFill>
                  <a:srgbClr val="091939"/>
                </a:solidFill>
                <a:latin typeface="EuropeCondensedC"/>
                <a:cs typeface="EuropeCondensedC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356771" y="1250570"/>
            <a:ext cx="3027779" cy="4327269"/>
          </a:xfrm>
        </p:spPr>
        <p:txBody>
          <a:bodyPr>
            <a:normAutofit/>
          </a:bodyPr>
          <a:lstStyle>
            <a:lvl1pPr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22813" y="224104"/>
            <a:ext cx="7745201" cy="56441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FontTx/>
              <a:buNone/>
              <a:defRPr lang="en-US" sz="2400" cap="all" dirty="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9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asur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400" y="2570480"/>
            <a:ext cx="6162040" cy="1361440"/>
          </a:xfrm>
        </p:spPr>
        <p:txBody>
          <a:bodyPr>
            <a:normAutofit/>
          </a:bodyPr>
          <a:lstStyle>
            <a:lvl1pPr marL="0" indent="3175">
              <a:lnSpc>
                <a:spcPct val="150000"/>
              </a:lnSpc>
              <a:buFontTx/>
              <a:buNone/>
              <a:defRPr sz="1400">
                <a:latin typeface="EuropeCondensedC"/>
                <a:cs typeface="EuropeCondensedC"/>
              </a:defRPr>
            </a:lvl1pPr>
            <a:lvl2pPr>
              <a:buFontTx/>
              <a:buNone/>
              <a:defRPr sz="1400">
                <a:latin typeface="Museo 500" pitchFamily="50" charset="0"/>
              </a:defRPr>
            </a:lvl2pPr>
            <a:lvl3pPr>
              <a:buFontTx/>
              <a:buNone/>
              <a:defRPr sz="1400">
                <a:latin typeface="Museo 500" pitchFamily="50" charset="0"/>
              </a:defRPr>
            </a:lvl3pPr>
            <a:lvl4pPr>
              <a:buFontTx/>
              <a:buNone/>
              <a:defRPr sz="1400">
                <a:latin typeface="Museo 500" pitchFamily="50" charset="0"/>
              </a:defRPr>
            </a:lvl4pPr>
            <a:lvl5pPr>
              <a:buFontTx/>
              <a:buNone/>
              <a:defRPr sz="1400">
                <a:latin typeface="Museo 500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674-2183-A94D-A5BD-DC960E4E6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073400" y="4094480"/>
            <a:ext cx="6162040" cy="129032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400">
                <a:latin typeface="EuropeCondensedC"/>
                <a:cs typeface="EuropeCondensedC"/>
              </a:defRPr>
            </a:lvl1pPr>
            <a:lvl2pPr>
              <a:buFontTx/>
              <a:buNone/>
              <a:defRPr sz="1400">
                <a:latin typeface="Museo 500" pitchFamily="50" charset="0"/>
              </a:defRPr>
            </a:lvl2pPr>
            <a:lvl3pPr>
              <a:buFontTx/>
              <a:buNone/>
              <a:defRPr sz="1400">
                <a:latin typeface="Museo 500" pitchFamily="50" charset="0"/>
              </a:defRPr>
            </a:lvl3pPr>
            <a:lvl4pPr>
              <a:buFontTx/>
              <a:buNone/>
              <a:defRPr sz="1400">
                <a:latin typeface="Museo 500" pitchFamily="50" charset="0"/>
              </a:defRPr>
            </a:lvl4pPr>
            <a:lvl5pPr>
              <a:buFontTx/>
              <a:buNone/>
              <a:defRPr sz="1400">
                <a:latin typeface="Museo 500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02640" y="1559878"/>
            <a:ext cx="6705600" cy="888682"/>
          </a:xfrm>
        </p:spPr>
        <p:txBody>
          <a:bodyPr>
            <a:normAutofit/>
          </a:bodyPr>
          <a:lstStyle>
            <a:lvl1pPr marL="0" indent="3175">
              <a:lnSpc>
                <a:spcPct val="150000"/>
              </a:lnSpc>
              <a:buFontTx/>
              <a:buNone/>
              <a:defRPr sz="1400">
                <a:latin typeface="EuropeCondensedC"/>
                <a:cs typeface="EuropeCondensedC"/>
              </a:defRPr>
            </a:lvl1pPr>
            <a:lvl2pPr>
              <a:buFontTx/>
              <a:buNone/>
              <a:defRPr sz="1400">
                <a:latin typeface="Museo 500" pitchFamily="50" charset="0"/>
              </a:defRPr>
            </a:lvl2pPr>
            <a:lvl3pPr>
              <a:buFontTx/>
              <a:buNone/>
              <a:defRPr sz="1400">
                <a:latin typeface="Museo 500" pitchFamily="50" charset="0"/>
              </a:defRPr>
            </a:lvl3pPr>
            <a:lvl4pPr>
              <a:buFontTx/>
              <a:buNone/>
              <a:defRPr sz="1400">
                <a:latin typeface="Museo 500" pitchFamily="50" charset="0"/>
              </a:defRPr>
            </a:lvl4pPr>
            <a:lvl5pPr>
              <a:buFontTx/>
              <a:buNone/>
              <a:defRPr sz="1400">
                <a:latin typeface="Museo 500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22813" y="224104"/>
            <a:ext cx="7745201" cy="56441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FontTx/>
              <a:buNone/>
              <a:defRPr lang="en-US" sz="2400" cap="all" dirty="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9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674-2183-A94D-A5BD-DC960E4E6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927600" y="1798320"/>
            <a:ext cx="4483100" cy="1696720"/>
          </a:xfrm>
        </p:spPr>
        <p:txBody>
          <a:bodyPr>
            <a:noAutofit/>
          </a:bodyPr>
          <a:lstStyle>
            <a:lvl1pPr marL="0" indent="3175">
              <a:lnSpc>
                <a:spcPct val="150000"/>
              </a:lnSpc>
              <a:buFontTx/>
              <a:buNone/>
              <a:defRPr sz="1400">
                <a:solidFill>
                  <a:srgbClr val="091939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927600" y="3799840"/>
            <a:ext cx="4483100" cy="1696720"/>
          </a:xfrm>
        </p:spPr>
        <p:txBody>
          <a:bodyPr>
            <a:noAutofit/>
          </a:bodyPr>
          <a:lstStyle>
            <a:lvl1pPr marL="0" indent="3175">
              <a:lnSpc>
                <a:spcPct val="150000"/>
              </a:lnSpc>
              <a:buFontTx/>
              <a:buNone/>
              <a:defRPr sz="1400">
                <a:solidFill>
                  <a:srgbClr val="091939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2744371" y="1626870"/>
            <a:ext cx="1720949" cy="1725930"/>
          </a:xfrm>
        </p:spPr>
        <p:txBody>
          <a:bodyPr>
            <a:normAutofit/>
          </a:bodyPr>
          <a:lstStyle>
            <a:lvl1pPr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2744371" y="3687773"/>
            <a:ext cx="1720949" cy="1725930"/>
          </a:xfrm>
        </p:spPr>
        <p:txBody>
          <a:bodyPr>
            <a:normAutofit/>
          </a:bodyPr>
          <a:lstStyle>
            <a:lvl1pPr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9"/>
          <p:cNvSpPr>
            <a:spLocks noGrp="1"/>
          </p:cNvSpPr>
          <p:nvPr>
            <p:ph type="pic" sz="quarter" idx="20"/>
          </p:nvPr>
        </p:nvSpPr>
        <p:spPr>
          <a:xfrm>
            <a:off x="407571" y="1609937"/>
            <a:ext cx="1720949" cy="3803766"/>
          </a:xfrm>
        </p:spPr>
        <p:txBody>
          <a:bodyPr>
            <a:normAutofit/>
          </a:bodyPr>
          <a:lstStyle>
            <a:lvl1pPr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422813" y="224104"/>
            <a:ext cx="7745201" cy="56441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FontTx/>
              <a:buNone/>
              <a:defRPr lang="en-US" sz="2400" cap="all" dirty="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9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674-2183-A94D-A5BD-DC960E4E6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 userDrawn="1">
            <p:ph idx="1"/>
          </p:nvPr>
        </p:nvSpPr>
        <p:spPr>
          <a:xfrm>
            <a:off x="1610995" y="1448118"/>
            <a:ext cx="6322060" cy="1168400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079240" y="2895600"/>
            <a:ext cx="1628775" cy="720725"/>
          </a:xfrm>
        </p:spPr>
        <p:txBody>
          <a:bodyPr>
            <a:normAutofit/>
          </a:bodyPr>
          <a:lstStyle>
            <a:lvl1pPr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864860" y="2895600"/>
            <a:ext cx="1628775" cy="720725"/>
          </a:xfrm>
        </p:spPr>
        <p:txBody>
          <a:bodyPr>
            <a:normAutofit/>
          </a:bodyPr>
          <a:lstStyle>
            <a:lvl1pPr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650480" y="2895600"/>
            <a:ext cx="1628775" cy="720725"/>
          </a:xfrm>
        </p:spPr>
        <p:txBody>
          <a:bodyPr>
            <a:normAutofit/>
          </a:bodyPr>
          <a:lstStyle>
            <a:lvl1pPr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80695" y="2895600"/>
            <a:ext cx="1628775" cy="720725"/>
          </a:xfrm>
        </p:spPr>
        <p:txBody>
          <a:bodyPr>
            <a:normAutofit/>
          </a:bodyPr>
          <a:lstStyle>
            <a:lvl1pPr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2266315" y="2895600"/>
            <a:ext cx="1628775" cy="720725"/>
          </a:xfrm>
        </p:spPr>
        <p:txBody>
          <a:bodyPr>
            <a:normAutofit/>
          </a:bodyPr>
          <a:lstStyle>
            <a:lvl1pPr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3417252" y="3799840"/>
            <a:ext cx="1628775" cy="720725"/>
          </a:xfrm>
        </p:spPr>
        <p:txBody>
          <a:bodyPr>
            <a:normAutofit/>
          </a:bodyPr>
          <a:lstStyle>
            <a:lvl1pPr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5202872" y="3799840"/>
            <a:ext cx="1628775" cy="720725"/>
          </a:xfrm>
        </p:spPr>
        <p:txBody>
          <a:bodyPr>
            <a:normAutofit/>
          </a:bodyPr>
          <a:lstStyle>
            <a:lvl1pPr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6988492" y="3799840"/>
            <a:ext cx="1628775" cy="720725"/>
          </a:xfrm>
        </p:spPr>
        <p:txBody>
          <a:bodyPr>
            <a:normAutofit/>
          </a:bodyPr>
          <a:lstStyle>
            <a:lvl1pPr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1604327" y="3799840"/>
            <a:ext cx="1628775" cy="720725"/>
          </a:xfrm>
        </p:spPr>
        <p:txBody>
          <a:bodyPr>
            <a:normAutofit/>
          </a:bodyPr>
          <a:lstStyle>
            <a:lvl1pPr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2450465" y="4672965"/>
            <a:ext cx="1628775" cy="720725"/>
          </a:xfrm>
        </p:spPr>
        <p:txBody>
          <a:bodyPr>
            <a:normAutofit/>
          </a:bodyPr>
          <a:lstStyle>
            <a:lvl1pPr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4236085" y="4672965"/>
            <a:ext cx="1628775" cy="720725"/>
          </a:xfrm>
        </p:spPr>
        <p:txBody>
          <a:bodyPr>
            <a:normAutofit/>
          </a:bodyPr>
          <a:lstStyle>
            <a:lvl1pPr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6021705" y="4672965"/>
            <a:ext cx="1628775" cy="720725"/>
          </a:xfrm>
        </p:spPr>
        <p:txBody>
          <a:bodyPr>
            <a:normAutofit/>
          </a:bodyPr>
          <a:lstStyle>
            <a:lvl1pPr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422813" y="224104"/>
            <a:ext cx="7745201" cy="56441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FontTx/>
              <a:buNone/>
              <a:defRPr lang="en-US" sz="2400" cap="all" dirty="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9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 C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674-2183-A94D-A5BD-DC960E4E6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38800" y="2590720"/>
            <a:ext cx="3881120" cy="1297119"/>
          </a:xfrm>
        </p:spPr>
        <p:txBody>
          <a:bodyPr>
            <a:normAutofit/>
          </a:bodyPr>
          <a:lstStyle>
            <a:lvl1pPr marL="0" indent="3175">
              <a:lnSpc>
                <a:spcPct val="150000"/>
              </a:lnSpc>
              <a:buFontTx/>
              <a:buNone/>
              <a:defRPr sz="1400">
                <a:latin typeface="EuropeCondensedC"/>
                <a:cs typeface="EuropeCondensedC"/>
              </a:defRPr>
            </a:lvl1pPr>
            <a:lvl2pPr>
              <a:buFontTx/>
              <a:buNone/>
              <a:defRPr sz="1400">
                <a:latin typeface="Museo 500" pitchFamily="50" charset="0"/>
              </a:defRPr>
            </a:lvl2pPr>
            <a:lvl3pPr>
              <a:buFontTx/>
              <a:buNone/>
              <a:defRPr sz="1400">
                <a:latin typeface="Museo 500" pitchFamily="50" charset="0"/>
              </a:defRPr>
            </a:lvl3pPr>
            <a:lvl4pPr>
              <a:buFontTx/>
              <a:buNone/>
              <a:defRPr sz="1400">
                <a:latin typeface="Museo 500" pitchFamily="50" charset="0"/>
              </a:defRPr>
            </a:lvl4pPr>
            <a:lvl5pPr>
              <a:buFontTx/>
              <a:buNone/>
              <a:defRPr sz="1400">
                <a:latin typeface="Museo 500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5638800" y="4135041"/>
            <a:ext cx="3881120" cy="137167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400">
                <a:latin typeface="EuropeCondensedC"/>
                <a:cs typeface="EuropeCondensedC"/>
              </a:defRPr>
            </a:lvl1pPr>
            <a:lvl2pPr>
              <a:buFontTx/>
              <a:buNone/>
              <a:defRPr sz="1400">
                <a:latin typeface="Museo 500" pitchFamily="50" charset="0"/>
              </a:defRPr>
            </a:lvl2pPr>
            <a:lvl3pPr>
              <a:buFontTx/>
              <a:buNone/>
              <a:defRPr sz="1400">
                <a:latin typeface="Museo 500" pitchFamily="50" charset="0"/>
              </a:defRPr>
            </a:lvl3pPr>
            <a:lvl4pPr>
              <a:buFontTx/>
              <a:buNone/>
              <a:defRPr sz="1400">
                <a:latin typeface="Museo 500" pitchFamily="50" charset="0"/>
              </a:defRPr>
            </a:lvl4pPr>
            <a:lvl5pPr>
              <a:buFontTx/>
              <a:buNone/>
              <a:defRPr sz="1400">
                <a:latin typeface="Museo 500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3729990" y="1841440"/>
            <a:ext cx="1685290" cy="543561"/>
          </a:xfrm>
        </p:spPr>
        <p:txBody>
          <a:bodyPr>
            <a:normAutofit/>
          </a:bodyPr>
          <a:lstStyle>
            <a:lvl1pPr marL="0" indent="3175" algn="ctr">
              <a:lnSpc>
                <a:spcPct val="150000"/>
              </a:lnSpc>
              <a:buFontTx/>
              <a:buNone/>
              <a:defRPr sz="1400">
                <a:solidFill>
                  <a:schemeClr val="bg1"/>
                </a:solidFill>
                <a:latin typeface="Museo 500" pitchFamily="50" charset="0"/>
              </a:defRPr>
            </a:lvl1pPr>
            <a:lvl2pPr>
              <a:buFontTx/>
              <a:buNone/>
              <a:defRPr sz="1400">
                <a:latin typeface="Museo 500" pitchFamily="50" charset="0"/>
              </a:defRPr>
            </a:lvl2pPr>
            <a:lvl3pPr>
              <a:buFontTx/>
              <a:buNone/>
              <a:defRPr sz="1400">
                <a:latin typeface="Museo 500" pitchFamily="50" charset="0"/>
              </a:defRPr>
            </a:lvl3pPr>
            <a:lvl4pPr>
              <a:buFontTx/>
              <a:buNone/>
              <a:defRPr sz="1400">
                <a:latin typeface="Museo 500" pitchFamily="50" charset="0"/>
              </a:defRPr>
            </a:lvl4pPr>
            <a:lvl5pPr>
              <a:buFontTx/>
              <a:buNone/>
              <a:defRPr sz="1400">
                <a:latin typeface="Museo 500" pitchFamily="50" charset="0"/>
              </a:defRPr>
            </a:lvl5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5638800" y="1892240"/>
            <a:ext cx="3881120" cy="495359"/>
          </a:xfrm>
        </p:spPr>
        <p:txBody>
          <a:bodyPr>
            <a:normAutofit/>
          </a:bodyPr>
          <a:lstStyle>
            <a:lvl1pPr marL="0" indent="3175">
              <a:lnSpc>
                <a:spcPct val="150000"/>
              </a:lnSpc>
              <a:buFontTx/>
              <a:buNone/>
              <a:defRPr sz="1400">
                <a:latin typeface="EuropeCondensedC"/>
                <a:cs typeface="EuropeCondensedC"/>
              </a:defRPr>
            </a:lvl1pPr>
            <a:lvl2pPr>
              <a:buFontTx/>
              <a:buNone/>
              <a:defRPr sz="1400">
                <a:latin typeface="Museo 500" pitchFamily="50" charset="0"/>
              </a:defRPr>
            </a:lvl2pPr>
            <a:lvl3pPr>
              <a:buFontTx/>
              <a:buNone/>
              <a:defRPr sz="1400">
                <a:latin typeface="Museo 500" pitchFamily="50" charset="0"/>
              </a:defRPr>
            </a:lvl3pPr>
            <a:lvl4pPr>
              <a:buFontTx/>
              <a:buNone/>
              <a:defRPr sz="1400">
                <a:latin typeface="Museo 500" pitchFamily="50" charset="0"/>
              </a:defRPr>
            </a:lvl4pPr>
            <a:lvl5pPr>
              <a:buFontTx/>
              <a:buNone/>
              <a:defRPr sz="1400">
                <a:latin typeface="Museo 500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3729990" y="2539919"/>
            <a:ext cx="1685290" cy="543561"/>
          </a:xfrm>
        </p:spPr>
        <p:txBody>
          <a:bodyPr>
            <a:normAutofit/>
          </a:bodyPr>
          <a:lstStyle>
            <a:lvl1pPr marL="0" indent="3175" algn="ctr">
              <a:lnSpc>
                <a:spcPct val="150000"/>
              </a:lnSpc>
              <a:buFontTx/>
              <a:buNone/>
              <a:defRPr sz="1400">
                <a:solidFill>
                  <a:schemeClr val="bg1"/>
                </a:solidFill>
                <a:latin typeface="Museo 500" pitchFamily="50" charset="0"/>
              </a:defRPr>
            </a:lvl1pPr>
            <a:lvl2pPr>
              <a:buFontTx/>
              <a:buNone/>
              <a:defRPr sz="1400">
                <a:latin typeface="Museo 500" pitchFamily="50" charset="0"/>
              </a:defRPr>
            </a:lvl2pPr>
            <a:lvl3pPr>
              <a:buFontTx/>
              <a:buNone/>
              <a:defRPr sz="1400">
                <a:latin typeface="Museo 500" pitchFamily="50" charset="0"/>
              </a:defRPr>
            </a:lvl3pPr>
            <a:lvl4pPr>
              <a:buFontTx/>
              <a:buNone/>
              <a:defRPr sz="1400">
                <a:latin typeface="Museo 500" pitchFamily="50" charset="0"/>
              </a:defRPr>
            </a:lvl4pPr>
            <a:lvl5pPr>
              <a:buFontTx/>
              <a:buNone/>
              <a:defRPr sz="1400">
                <a:latin typeface="Museo 500" pitchFamily="50" charset="0"/>
              </a:defRPr>
            </a:lvl5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3729990" y="4084240"/>
            <a:ext cx="1685290" cy="543561"/>
          </a:xfrm>
        </p:spPr>
        <p:txBody>
          <a:bodyPr>
            <a:normAutofit/>
          </a:bodyPr>
          <a:lstStyle>
            <a:lvl1pPr marL="0" indent="3175" algn="ctr">
              <a:lnSpc>
                <a:spcPct val="150000"/>
              </a:lnSpc>
              <a:buFontTx/>
              <a:buNone/>
              <a:defRPr sz="1400">
                <a:solidFill>
                  <a:schemeClr val="bg1"/>
                </a:solidFill>
                <a:latin typeface="Museo 500" pitchFamily="50" charset="0"/>
              </a:defRPr>
            </a:lvl1pPr>
            <a:lvl2pPr>
              <a:buFontTx/>
              <a:buNone/>
              <a:defRPr sz="1400">
                <a:latin typeface="Museo 500" pitchFamily="50" charset="0"/>
              </a:defRPr>
            </a:lvl2pPr>
            <a:lvl3pPr>
              <a:buFontTx/>
              <a:buNone/>
              <a:defRPr sz="1400">
                <a:latin typeface="Museo 500" pitchFamily="50" charset="0"/>
              </a:defRPr>
            </a:lvl3pPr>
            <a:lvl4pPr>
              <a:buFontTx/>
              <a:buNone/>
              <a:defRPr sz="1400">
                <a:latin typeface="Museo 500" pitchFamily="50" charset="0"/>
              </a:defRPr>
            </a:lvl4pPr>
            <a:lvl5pPr>
              <a:buFontTx/>
              <a:buNone/>
              <a:defRPr sz="1400">
                <a:latin typeface="Museo 500" pitchFamily="50" charset="0"/>
              </a:defRPr>
            </a:lvl5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12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331371" y="1727754"/>
            <a:ext cx="3053179" cy="3778965"/>
          </a:xfrm>
        </p:spPr>
        <p:txBody>
          <a:bodyPr>
            <a:normAutofit/>
          </a:bodyPr>
          <a:lstStyle>
            <a:lvl1pPr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422813" y="224104"/>
            <a:ext cx="7745201" cy="56441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FontTx/>
              <a:buNone/>
              <a:defRPr lang="en-US" sz="2400" cap="all" dirty="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9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creen_btt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8316" y="5060315"/>
            <a:ext cx="2336508" cy="533333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27760" y="1351598"/>
            <a:ext cx="7538720" cy="3718877"/>
          </a:xfrm>
          <a:prstGeom prst="rect">
            <a:avLst/>
          </a:prstGeom>
          <a:solidFill>
            <a:schemeClr val="bg1"/>
          </a:solidFill>
          <a:ln w="38100">
            <a:solidFill>
              <a:srgbClr val="0919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674-2183-A94D-A5BD-DC960E4E6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Media Placeholder 19"/>
          <p:cNvSpPr>
            <a:spLocks noGrp="1"/>
          </p:cNvSpPr>
          <p:nvPr>
            <p:ph type="media" sz="quarter" idx="13"/>
          </p:nvPr>
        </p:nvSpPr>
        <p:spPr>
          <a:xfrm>
            <a:off x="1210386" y="1452563"/>
            <a:ext cx="7334516" cy="3516312"/>
          </a:xfrm>
        </p:spPr>
        <p:txBody>
          <a:bodyPr>
            <a:normAutofit/>
          </a:bodyPr>
          <a:lstStyle>
            <a:lvl1pPr algn="ctr">
              <a:buFontTx/>
              <a:buNone/>
              <a:defRPr sz="1600"/>
            </a:lvl1pPr>
          </a:lstStyle>
          <a:p>
            <a:endParaRPr lang="en-US"/>
          </a:p>
        </p:txBody>
      </p:sp>
      <p:pic>
        <p:nvPicPr>
          <p:cNvPr id="24" name="Picture 23" descr="video_shadow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83" y="5070475"/>
            <a:ext cx="7564613" cy="736954"/>
          </a:xfrm>
          <a:prstGeom prst="rect">
            <a:avLst/>
          </a:prstGeom>
        </p:spPr>
      </p:pic>
      <p:sp>
        <p:nvSpPr>
          <p:cNvPr id="1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22813" y="224104"/>
            <a:ext cx="7745201" cy="56441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FontTx/>
              <a:buNone/>
              <a:defRPr lang="en-US" sz="2400" cap="all" dirty="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9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674-2183-A94D-A5BD-DC960E4E6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0850" y="1778000"/>
            <a:ext cx="5722620" cy="3597275"/>
          </a:xfrm>
        </p:spPr>
        <p:txBody>
          <a:bodyPr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369050" y="2346960"/>
            <a:ext cx="3060700" cy="3028314"/>
          </a:xfrm>
        </p:spPr>
        <p:txBody>
          <a:bodyPr>
            <a:noAutofit/>
          </a:bodyPr>
          <a:lstStyle>
            <a:lvl1pPr marL="0" indent="3175">
              <a:lnSpc>
                <a:spcPct val="150000"/>
              </a:lnSpc>
              <a:buFontTx/>
              <a:buNone/>
              <a:defRPr sz="1400">
                <a:solidFill>
                  <a:srgbClr val="091939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22813" y="224104"/>
            <a:ext cx="7745201" cy="56441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FontTx/>
              <a:buNone/>
              <a:defRPr lang="en-US" sz="2400" cap="all" dirty="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9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video_shadow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9783" y="5009515"/>
            <a:ext cx="5076937" cy="4946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674-2183-A94D-A5BD-DC960E4E6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5"/>
          </p:nvPr>
        </p:nvSpPr>
        <p:spPr>
          <a:xfrm>
            <a:off x="6408420" y="1871273"/>
            <a:ext cx="3263888" cy="290513"/>
          </a:xfrm>
        </p:spPr>
        <p:txBody>
          <a:bodyPr>
            <a:noAutofit/>
          </a:bodyPr>
          <a:lstStyle>
            <a:lvl1pPr marL="111125" indent="4763">
              <a:buNone/>
              <a:defRPr sz="1400">
                <a:solidFill>
                  <a:srgbClr val="091939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6"/>
          </p:nvPr>
        </p:nvSpPr>
        <p:spPr>
          <a:xfrm>
            <a:off x="6408423" y="2427059"/>
            <a:ext cx="3263888" cy="290513"/>
          </a:xfrm>
        </p:spPr>
        <p:txBody>
          <a:bodyPr>
            <a:noAutofit/>
          </a:bodyPr>
          <a:lstStyle>
            <a:lvl1pPr marL="115888" indent="0">
              <a:buNone/>
              <a:defRPr sz="1400">
                <a:solidFill>
                  <a:srgbClr val="091939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23" name="Text Placeholder 31"/>
          <p:cNvSpPr>
            <a:spLocks noGrp="1"/>
          </p:cNvSpPr>
          <p:nvPr>
            <p:ph type="body" sz="quarter" idx="27"/>
          </p:nvPr>
        </p:nvSpPr>
        <p:spPr>
          <a:xfrm>
            <a:off x="6408426" y="3041342"/>
            <a:ext cx="3263888" cy="290513"/>
          </a:xfrm>
        </p:spPr>
        <p:txBody>
          <a:bodyPr>
            <a:noAutofit/>
          </a:bodyPr>
          <a:lstStyle>
            <a:lvl1pPr marL="111125" indent="4763">
              <a:buNone/>
              <a:defRPr sz="1400">
                <a:solidFill>
                  <a:srgbClr val="091939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24" name="Text Placeholder 31"/>
          <p:cNvSpPr>
            <a:spLocks noGrp="1"/>
          </p:cNvSpPr>
          <p:nvPr>
            <p:ph type="body" sz="quarter" idx="28"/>
          </p:nvPr>
        </p:nvSpPr>
        <p:spPr>
          <a:xfrm>
            <a:off x="6408429" y="3667419"/>
            <a:ext cx="3263888" cy="290513"/>
          </a:xfrm>
        </p:spPr>
        <p:txBody>
          <a:bodyPr>
            <a:noAutofit/>
          </a:bodyPr>
          <a:lstStyle>
            <a:lvl1pPr marL="111125" indent="4763">
              <a:buNone/>
              <a:defRPr sz="1400">
                <a:solidFill>
                  <a:srgbClr val="091939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25" name="Text Placeholder 31"/>
          <p:cNvSpPr>
            <a:spLocks noGrp="1"/>
          </p:cNvSpPr>
          <p:nvPr>
            <p:ph type="body" sz="quarter" idx="29"/>
          </p:nvPr>
        </p:nvSpPr>
        <p:spPr>
          <a:xfrm>
            <a:off x="6408432" y="4293496"/>
            <a:ext cx="3263888" cy="290513"/>
          </a:xfrm>
        </p:spPr>
        <p:txBody>
          <a:bodyPr>
            <a:noAutofit/>
          </a:bodyPr>
          <a:lstStyle>
            <a:lvl1pPr marL="111125" indent="4763">
              <a:buNone/>
              <a:defRPr sz="1400">
                <a:solidFill>
                  <a:srgbClr val="091939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26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6408435" y="4923226"/>
            <a:ext cx="3263888" cy="290513"/>
          </a:xfrm>
        </p:spPr>
        <p:txBody>
          <a:bodyPr>
            <a:noAutofit/>
          </a:bodyPr>
          <a:lstStyle>
            <a:lvl1pPr marL="111125" indent="4763">
              <a:buNone/>
              <a:defRPr sz="1400">
                <a:solidFill>
                  <a:srgbClr val="091939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</a:t>
            </a:r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95300" y="1779832"/>
            <a:ext cx="4930140" cy="3483047"/>
          </a:xfrm>
          <a:prstGeom prst="rect">
            <a:avLst/>
          </a:prstGeom>
          <a:solidFill>
            <a:schemeClr val="bg1"/>
          </a:solidFill>
          <a:ln w="57150">
            <a:solidFill>
              <a:srgbClr val="0919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91939"/>
                </a:solidFill>
              </a:ln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31"/>
          </p:nvPr>
        </p:nvSpPr>
        <p:spPr>
          <a:xfrm>
            <a:off x="512234" y="1798597"/>
            <a:ext cx="4880355" cy="3432248"/>
          </a:xfrm>
          <a:ln>
            <a:solidFill>
              <a:srgbClr val="09193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>
            <a:normAutofit/>
          </a:bodyPr>
          <a:lstStyle>
            <a:lvl1pPr algn="ctr">
              <a:buFontTx/>
              <a:buNone/>
              <a:defRPr sz="1800"/>
            </a:lvl1pPr>
          </a:lstStyle>
          <a:p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32"/>
          </p:nvPr>
        </p:nvSpPr>
        <p:spPr>
          <a:xfrm>
            <a:off x="422813" y="224104"/>
            <a:ext cx="7745201" cy="56441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FontTx/>
              <a:buNone/>
              <a:defRPr lang="en-US" sz="2400" cap="all" dirty="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9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7700" y="2267373"/>
            <a:ext cx="6438900" cy="2032000"/>
          </a:xfrm>
        </p:spPr>
        <p:txBody>
          <a:bodyPr>
            <a:normAutofit/>
          </a:bodyPr>
          <a:lstStyle>
            <a:lvl1pPr marL="0" indent="3175">
              <a:lnSpc>
                <a:spcPct val="150000"/>
              </a:lnSpc>
              <a:buFontTx/>
              <a:buNone/>
              <a:defRPr sz="1400">
                <a:solidFill>
                  <a:srgbClr val="091939"/>
                </a:solidFill>
                <a:latin typeface="EuropeCondensedC"/>
                <a:cs typeface="EuropeCondensedC"/>
              </a:defRPr>
            </a:lvl1pPr>
            <a:lvl2pPr>
              <a:buFontTx/>
              <a:buNone/>
              <a:defRPr sz="1400">
                <a:latin typeface="Museo 500" pitchFamily="50" charset="0"/>
              </a:defRPr>
            </a:lvl2pPr>
            <a:lvl3pPr>
              <a:buFontTx/>
              <a:buNone/>
              <a:defRPr sz="1400">
                <a:latin typeface="Museo 500" pitchFamily="50" charset="0"/>
              </a:defRPr>
            </a:lvl3pPr>
            <a:lvl4pPr>
              <a:buFontTx/>
              <a:buNone/>
              <a:defRPr sz="1400">
                <a:latin typeface="Museo 500" pitchFamily="50" charset="0"/>
              </a:defRPr>
            </a:lvl4pPr>
            <a:lvl5pPr>
              <a:buFontTx/>
              <a:buNone/>
              <a:defRPr sz="1400">
                <a:latin typeface="Museo 500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674-2183-A94D-A5BD-DC960E4E6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1917700" y="4399280"/>
            <a:ext cx="6438900" cy="129032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400">
                <a:solidFill>
                  <a:srgbClr val="091939"/>
                </a:solidFill>
                <a:latin typeface="EuropeCondensedC"/>
                <a:cs typeface="EuropeCondensedC"/>
              </a:defRPr>
            </a:lvl1pPr>
            <a:lvl2pPr>
              <a:buFontTx/>
              <a:buNone/>
              <a:defRPr sz="1400">
                <a:latin typeface="Museo 500" pitchFamily="50" charset="0"/>
              </a:defRPr>
            </a:lvl2pPr>
            <a:lvl3pPr>
              <a:buFontTx/>
              <a:buNone/>
              <a:defRPr sz="1400">
                <a:latin typeface="Museo 500" pitchFamily="50" charset="0"/>
              </a:defRPr>
            </a:lvl3pPr>
            <a:lvl4pPr>
              <a:buFontTx/>
              <a:buNone/>
              <a:defRPr sz="1400">
                <a:latin typeface="Museo 500" pitchFamily="50" charset="0"/>
              </a:defRPr>
            </a:lvl4pPr>
            <a:lvl5pPr>
              <a:buFontTx/>
              <a:buNone/>
              <a:defRPr sz="1400">
                <a:latin typeface="Museo 500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17700" y="1022911"/>
            <a:ext cx="6438900" cy="11430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91939"/>
                </a:solidFill>
                <a:latin typeface="EuropeCondensedC"/>
                <a:cs typeface="EuropeCondensed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22813" y="224104"/>
            <a:ext cx="7745201" cy="56441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FontTx/>
              <a:buNone/>
              <a:defRPr lang="en-US" sz="2400" cap="all" dirty="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9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674-2183-A94D-A5BD-DC960E4E6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22813" y="224104"/>
            <a:ext cx="7745201" cy="56441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FontTx/>
              <a:buNone/>
              <a:defRPr lang="en-US" sz="2400" cap="all" dirty="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134234" y="2191240"/>
            <a:ext cx="7565033" cy="3859570"/>
          </a:xfrm>
        </p:spPr>
        <p:txBody>
          <a:bodyPr/>
          <a:lstStyle>
            <a:lvl1pPr marL="342900" indent="-342900">
              <a:buClr>
                <a:srgbClr val="1FB5FC"/>
              </a:buClr>
              <a:buSzPct val="100000"/>
              <a:buFont typeface="Wingdings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6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1134533"/>
            <a:ext cx="5943600" cy="35930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6355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674-2183-A94D-A5BD-DC960E4E6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22813" y="224104"/>
            <a:ext cx="7745201" cy="56441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FontTx/>
              <a:buNone/>
              <a:defRPr lang="en-US" sz="2400" cap="all" dirty="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2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974" y="956871"/>
            <a:ext cx="5181600" cy="11430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91939"/>
                </a:solidFill>
                <a:latin typeface="EuropeCondensedC"/>
                <a:cs typeface="EuropeCondensed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2766" y="3786292"/>
            <a:ext cx="3662680" cy="2032000"/>
          </a:xfrm>
        </p:spPr>
        <p:txBody>
          <a:bodyPr>
            <a:normAutofit/>
          </a:bodyPr>
          <a:lstStyle>
            <a:lvl1pPr marL="0" indent="3175">
              <a:lnSpc>
                <a:spcPct val="150000"/>
              </a:lnSpc>
              <a:buFontTx/>
              <a:buNone/>
              <a:defRPr sz="1400">
                <a:latin typeface="EuropeCondensedC"/>
                <a:cs typeface="EuropeCondensedC"/>
              </a:defRPr>
            </a:lvl1pPr>
            <a:lvl2pPr>
              <a:buFontTx/>
              <a:buNone/>
              <a:defRPr sz="1400">
                <a:latin typeface="Museo 500" pitchFamily="50" charset="0"/>
              </a:defRPr>
            </a:lvl2pPr>
            <a:lvl3pPr>
              <a:buFontTx/>
              <a:buNone/>
              <a:defRPr sz="1400">
                <a:latin typeface="Museo 500" pitchFamily="50" charset="0"/>
              </a:defRPr>
            </a:lvl3pPr>
            <a:lvl4pPr>
              <a:buFontTx/>
              <a:buNone/>
              <a:defRPr sz="1400">
                <a:latin typeface="Museo 500" pitchFamily="50" charset="0"/>
              </a:defRPr>
            </a:lvl4pPr>
            <a:lvl5pPr>
              <a:buFontTx/>
              <a:buNone/>
              <a:defRPr sz="1400">
                <a:latin typeface="Museo 500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674-2183-A94D-A5BD-DC960E4E6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072766" y="2348653"/>
            <a:ext cx="3662363" cy="1310640"/>
          </a:xfrm>
        </p:spPr>
        <p:txBody>
          <a:bodyPr>
            <a:normAutofit/>
          </a:bodyPr>
          <a:lstStyle>
            <a:lvl1pPr algn="ctr">
              <a:buFontTx/>
              <a:buNone/>
              <a:defRPr sz="1400">
                <a:latin typeface="EuropeCondensedC"/>
                <a:cs typeface="EuropeCondensedC"/>
              </a:defRPr>
            </a:lvl1pPr>
          </a:lstStyle>
          <a:p>
            <a:r>
              <a:rPr lang="en-US" smtClean="0"/>
              <a:t>Put Yout Logo Here</a:t>
            </a:r>
            <a:endParaRPr lang="en-US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22813" y="224104"/>
            <a:ext cx="7745201" cy="56441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FontTx/>
              <a:buNone/>
              <a:defRPr lang="en-US" sz="2400" cap="all" dirty="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9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6640" y="1086411"/>
            <a:ext cx="5181600" cy="11430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91939"/>
                </a:solidFill>
                <a:latin typeface="EuropeCondensedC"/>
                <a:cs typeface="EuropeCondensedC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674-2183-A94D-A5BD-DC960E4E6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5334000" y="2496820"/>
            <a:ext cx="1447800" cy="1447800"/>
          </a:xfrm>
        </p:spPr>
        <p:txBody>
          <a:bodyPr>
            <a:normAutofit/>
          </a:bodyPr>
          <a:lstStyle>
            <a:lvl1pPr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5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3233725" y="2506980"/>
            <a:ext cx="1447800" cy="1447800"/>
          </a:xfrm>
        </p:spPr>
        <p:txBody>
          <a:bodyPr>
            <a:normAutofit/>
          </a:bodyPr>
          <a:lstStyle>
            <a:lvl1pPr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6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5334000" y="4565237"/>
            <a:ext cx="1447800" cy="1447800"/>
          </a:xfrm>
        </p:spPr>
        <p:txBody>
          <a:bodyPr>
            <a:normAutofit/>
          </a:bodyPr>
          <a:lstStyle>
            <a:lvl1pPr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27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3233725" y="4575397"/>
            <a:ext cx="1447800" cy="1447800"/>
          </a:xfrm>
        </p:spPr>
        <p:txBody>
          <a:bodyPr>
            <a:normAutofit/>
          </a:bodyPr>
          <a:lstStyle>
            <a:lvl1pPr algn="ctr"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22813" y="224104"/>
            <a:ext cx="7745201" cy="56441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FontTx/>
              <a:buNone/>
              <a:defRPr lang="en-US" sz="2400" cap="all" dirty="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9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6310" y="2625094"/>
            <a:ext cx="8420100" cy="1362075"/>
          </a:xfrm>
          <a:solidFill>
            <a:srgbClr val="073EA5"/>
          </a:solidFill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6310" y="1824991"/>
            <a:ext cx="8420100" cy="8001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09193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674-2183-A94D-A5BD-DC960E4E6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22813" y="224104"/>
            <a:ext cx="7745201" cy="56441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FontTx/>
              <a:buNone/>
              <a:defRPr lang="en-US" sz="2400" cap="all" dirty="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6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do we wo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13" y="1590178"/>
            <a:ext cx="7785621" cy="750465"/>
          </a:xfrm>
          <a:solidFill>
            <a:srgbClr val="1FB5FC"/>
          </a:solidFill>
        </p:spPr>
        <p:txBody>
          <a:bodyPr>
            <a:normAutofit/>
          </a:bodyPr>
          <a:lstStyle>
            <a:lvl1pPr algn="r">
              <a:defRPr sz="2400" cap="all">
                <a:solidFill>
                  <a:schemeClr val="bg1"/>
                </a:solidFill>
                <a:latin typeface="EuropeCondensedC"/>
                <a:cs typeface="EuropeCondensedC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674-2183-A94D-A5BD-DC960E4E6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 userDrawn="1">
            <p:ph idx="1"/>
          </p:nvPr>
        </p:nvSpPr>
        <p:spPr>
          <a:xfrm>
            <a:off x="1886374" y="2581012"/>
            <a:ext cx="6322060" cy="3013290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1400">
                <a:solidFill>
                  <a:srgbClr val="091939"/>
                </a:solidFill>
                <a:latin typeface="EuropeCondensedC"/>
                <a:cs typeface="EuropeCondensedC"/>
              </a:defRPr>
            </a:lvl1pPr>
          </a:lstStyle>
          <a:p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22813" y="224104"/>
            <a:ext cx="7745201" cy="56441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FontTx/>
              <a:buNone/>
              <a:defRPr lang="en-US" sz="2400" cap="all" dirty="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9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68905"/>
            <a:ext cx="8956676" cy="1143000"/>
          </a:xfrm>
        </p:spPr>
        <p:txBody>
          <a:bodyPr>
            <a:normAutofit/>
          </a:bodyPr>
          <a:lstStyle>
            <a:lvl1pPr>
              <a:defRPr sz="3600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6" y="2921653"/>
            <a:ext cx="3899958" cy="3021947"/>
          </a:xfrm>
        </p:spPr>
        <p:txBody>
          <a:bodyPr/>
          <a:lstStyle>
            <a:lvl1pPr marL="342900" indent="-342900">
              <a:buClr>
                <a:srgbClr val="1FB5FC"/>
              </a:buClr>
              <a:buSzPct val="100000"/>
              <a:buFont typeface="Wingdings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308" y="2921653"/>
            <a:ext cx="4746625" cy="3021947"/>
          </a:xfrm>
        </p:spPr>
        <p:txBody>
          <a:bodyPr/>
          <a:lstStyle>
            <a:lvl1pPr marL="342900" indent="-342900">
              <a:buClr>
                <a:srgbClr val="1FB5FC"/>
              </a:buClr>
              <a:buFont typeface="Wingdings" charset="2"/>
              <a:buChar char="§"/>
              <a:defRPr lang="en-US" sz="2800" kern="1200" dirty="0" smtClean="0">
                <a:solidFill>
                  <a:schemeClr val="tx1"/>
                </a:solidFill>
                <a:latin typeface="EuropeCondensedC"/>
                <a:ea typeface="+mn-ea"/>
                <a:cs typeface="EuropeCondensedC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674-2183-A94D-A5BD-DC960E4E6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22813" y="224104"/>
            <a:ext cx="7745201" cy="56441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FontTx/>
              <a:buNone/>
              <a:defRPr lang="en-US" sz="2400" cap="all" dirty="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495300" y="2216140"/>
            <a:ext cx="8956676" cy="589311"/>
          </a:xfrm>
          <a:prstGeom prst="rect">
            <a:avLst/>
          </a:prstGeom>
          <a:solidFill>
            <a:srgbClr val="6EB4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uropeCondensedC"/>
                <a:ea typeface="+mj-ea"/>
                <a:cs typeface="EuropeCondensedC"/>
              </a:defRPr>
            </a:lvl1pPr>
          </a:lstStyle>
          <a:p>
            <a:r>
              <a:rPr lang="en-US" sz="2400" smtClean="0">
                <a:solidFill>
                  <a:schemeClr val="bg1"/>
                </a:solidFill>
              </a:rPr>
              <a:t>Click to edit Master title style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68905"/>
            <a:ext cx="8956676" cy="1143000"/>
          </a:xfrm>
        </p:spPr>
        <p:txBody>
          <a:bodyPr>
            <a:normAutofit/>
          </a:bodyPr>
          <a:lstStyle>
            <a:lvl1pPr>
              <a:defRPr sz="3600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6" y="2921653"/>
            <a:ext cx="3899958" cy="30219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308" y="2921653"/>
            <a:ext cx="4746625" cy="30219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674-2183-A94D-A5BD-DC960E4E6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22813" y="224104"/>
            <a:ext cx="7745201" cy="56441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FontTx/>
              <a:buNone/>
              <a:defRPr lang="en-US" sz="2400" cap="all" dirty="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495300" y="2216140"/>
            <a:ext cx="8956676" cy="589311"/>
          </a:xfrm>
          <a:prstGeom prst="rect">
            <a:avLst/>
          </a:prstGeom>
          <a:solidFill>
            <a:srgbClr val="1FB5F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uropeCondensedC"/>
                <a:ea typeface="+mj-ea"/>
                <a:cs typeface="EuropeCondensedC"/>
              </a:defRPr>
            </a:lvl1pPr>
          </a:lstStyle>
          <a:p>
            <a:r>
              <a:rPr lang="en-US" sz="2400" smtClean="0">
                <a:solidFill>
                  <a:schemeClr val="bg1"/>
                </a:solidFill>
              </a:rPr>
              <a:t>Click to edit Master title style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0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To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907" y="1065244"/>
            <a:ext cx="5181600" cy="11430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91939"/>
                </a:solidFill>
                <a:latin typeface="Museo 500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674-2183-A94D-A5BD-DC960E4E6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22813" y="224104"/>
            <a:ext cx="7745201" cy="56441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FontTx/>
              <a:buNone/>
              <a:defRPr lang="en-US" sz="2400" cap="all" dirty="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22813" y="2607926"/>
            <a:ext cx="2856683" cy="437197"/>
          </a:xfrm>
        </p:spPr>
        <p:txBody>
          <a:bodyPr>
            <a:noAutofit/>
          </a:bodyPr>
          <a:lstStyle>
            <a:lvl1pPr algn="ctr">
              <a:buFontTx/>
              <a:buNone/>
              <a:defRPr sz="2400">
                <a:solidFill>
                  <a:srgbClr val="091939"/>
                </a:solidFill>
              </a:defRPr>
            </a:lvl1pPr>
            <a:lvl2pPr>
              <a:buFontTx/>
              <a:buNone/>
              <a:defRPr sz="1600"/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22813" y="3045123"/>
            <a:ext cx="2856683" cy="437197"/>
          </a:xfrm>
        </p:spPr>
        <p:txBody>
          <a:bodyPr>
            <a:noAutofit/>
          </a:bodyPr>
          <a:lstStyle>
            <a:lvl1pPr algn="ctr">
              <a:buFontTx/>
              <a:buNone/>
              <a:defRPr sz="1400">
                <a:solidFill>
                  <a:srgbClr val="091939"/>
                </a:solidFill>
              </a:defRPr>
            </a:lvl1pPr>
            <a:lvl2pPr>
              <a:buFontTx/>
              <a:buNone/>
              <a:defRPr sz="1600"/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</a:t>
            </a:r>
            <a:endParaRPr lang="en-US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3529639" y="2612449"/>
            <a:ext cx="2856683" cy="437197"/>
          </a:xfrm>
        </p:spPr>
        <p:txBody>
          <a:bodyPr>
            <a:noAutofit/>
          </a:bodyPr>
          <a:lstStyle>
            <a:lvl1pPr algn="ctr">
              <a:buFontTx/>
              <a:buNone/>
              <a:defRPr sz="2400">
                <a:solidFill>
                  <a:srgbClr val="091939"/>
                </a:solidFill>
              </a:defRPr>
            </a:lvl1pPr>
            <a:lvl2pPr>
              <a:buFontTx/>
              <a:buNone/>
              <a:defRPr sz="1600"/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529639" y="3049646"/>
            <a:ext cx="2856683" cy="437197"/>
          </a:xfrm>
        </p:spPr>
        <p:txBody>
          <a:bodyPr>
            <a:noAutofit/>
          </a:bodyPr>
          <a:lstStyle>
            <a:lvl1pPr algn="ctr">
              <a:buFontTx/>
              <a:buNone/>
              <a:defRPr sz="1400">
                <a:solidFill>
                  <a:srgbClr val="091939"/>
                </a:solidFill>
              </a:defRPr>
            </a:lvl1pPr>
            <a:lvl2pPr>
              <a:buFontTx/>
              <a:buNone/>
              <a:defRPr sz="1600"/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</a:t>
            </a:r>
            <a:endParaRPr lang="en-US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698168" y="2607926"/>
            <a:ext cx="2856683" cy="437197"/>
          </a:xfrm>
        </p:spPr>
        <p:txBody>
          <a:bodyPr>
            <a:noAutofit/>
          </a:bodyPr>
          <a:lstStyle>
            <a:lvl1pPr algn="ctr">
              <a:buFontTx/>
              <a:buNone/>
              <a:defRPr sz="2400">
                <a:solidFill>
                  <a:srgbClr val="091939"/>
                </a:solidFill>
              </a:defRPr>
            </a:lvl1pPr>
            <a:lvl2pPr>
              <a:buFontTx/>
              <a:buNone/>
              <a:defRPr sz="1600"/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698168" y="3045123"/>
            <a:ext cx="2856683" cy="437197"/>
          </a:xfrm>
        </p:spPr>
        <p:txBody>
          <a:bodyPr>
            <a:noAutofit/>
          </a:bodyPr>
          <a:lstStyle>
            <a:lvl1pPr algn="ctr">
              <a:buFontTx/>
              <a:buNone/>
              <a:defRPr sz="1400">
                <a:solidFill>
                  <a:srgbClr val="091939"/>
                </a:solidFill>
              </a:defRPr>
            </a:lvl1pPr>
            <a:lvl2pPr>
              <a:buFontTx/>
              <a:buNone/>
              <a:defRPr sz="1600"/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</a:t>
            </a:r>
            <a:endParaRPr lang="en-US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22813" y="3897447"/>
            <a:ext cx="2856683" cy="437197"/>
          </a:xfrm>
        </p:spPr>
        <p:txBody>
          <a:bodyPr>
            <a:noAutofit/>
          </a:bodyPr>
          <a:lstStyle>
            <a:lvl1pPr algn="ctr">
              <a:buFontTx/>
              <a:buNone/>
              <a:defRPr sz="2400">
                <a:solidFill>
                  <a:srgbClr val="091939"/>
                </a:solidFill>
              </a:defRPr>
            </a:lvl1pPr>
            <a:lvl2pPr>
              <a:buFontTx/>
              <a:buNone/>
              <a:defRPr sz="1600"/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422813" y="4334644"/>
            <a:ext cx="2856683" cy="437197"/>
          </a:xfrm>
        </p:spPr>
        <p:txBody>
          <a:bodyPr>
            <a:noAutofit/>
          </a:bodyPr>
          <a:lstStyle>
            <a:lvl1pPr algn="ctr">
              <a:buFontTx/>
              <a:buNone/>
              <a:defRPr sz="1400">
                <a:solidFill>
                  <a:srgbClr val="091939"/>
                </a:solidFill>
              </a:defRPr>
            </a:lvl1pPr>
            <a:lvl2pPr>
              <a:buFontTx/>
              <a:buNone/>
              <a:defRPr sz="1600"/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</a:t>
            </a:r>
            <a:endParaRPr lang="en-US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3529639" y="3901970"/>
            <a:ext cx="2856683" cy="437197"/>
          </a:xfrm>
        </p:spPr>
        <p:txBody>
          <a:bodyPr>
            <a:noAutofit/>
          </a:bodyPr>
          <a:lstStyle>
            <a:lvl1pPr algn="ctr">
              <a:buFontTx/>
              <a:buNone/>
              <a:defRPr sz="2400">
                <a:solidFill>
                  <a:srgbClr val="091939"/>
                </a:solidFill>
              </a:defRPr>
            </a:lvl1pPr>
            <a:lvl2pPr>
              <a:buFontTx/>
              <a:buNone/>
              <a:defRPr sz="1600"/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3529639" y="4339167"/>
            <a:ext cx="2856683" cy="437197"/>
          </a:xfrm>
        </p:spPr>
        <p:txBody>
          <a:bodyPr>
            <a:noAutofit/>
          </a:bodyPr>
          <a:lstStyle>
            <a:lvl1pPr algn="ctr">
              <a:buFontTx/>
              <a:buNone/>
              <a:defRPr sz="1400">
                <a:solidFill>
                  <a:srgbClr val="091939"/>
                </a:solidFill>
              </a:defRPr>
            </a:lvl1pPr>
            <a:lvl2pPr>
              <a:buFontTx/>
              <a:buNone/>
              <a:defRPr sz="1600"/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</a:t>
            </a:r>
            <a:endParaRPr lang="en-US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6698168" y="3897447"/>
            <a:ext cx="2856683" cy="437197"/>
          </a:xfrm>
        </p:spPr>
        <p:txBody>
          <a:bodyPr>
            <a:noAutofit/>
          </a:bodyPr>
          <a:lstStyle>
            <a:lvl1pPr algn="ctr">
              <a:buFontTx/>
              <a:buNone/>
              <a:defRPr sz="2400">
                <a:solidFill>
                  <a:srgbClr val="091939"/>
                </a:solidFill>
              </a:defRPr>
            </a:lvl1pPr>
            <a:lvl2pPr>
              <a:buFontTx/>
              <a:buNone/>
              <a:defRPr sz="1600"/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0"/>
          </p:nvPr>
        </p:nvSpPr>
        <p:spPr>
          <a:xfrm>
            <a:off x="6698168" y="4334644"/>
            <a:ext cx="2856683" cy="437197"/>
          </a:xfrm>
        </p:spPr>
        <p:txBody>
          <a:bodyPr>
            <a:noAutofit/>
          </a:bodyPr>
          <a:lstStyle>
            <a:lvl1pPr algn="ctr">
              <a:buFontTx/>
              <a:buNone/>
              <a:defRPr sz="1400">
                <a:solidFill>
                  <a:srgbClr val="091939"/>
                </a:solidFill>
              </a:defRPr>
            </a:lvl1pPr>
            <a:lvl2pPr>
              <a:buFontTx/>
              <a:buNone/>
              <a:defRPr sz="1600"/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9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968905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2286000"/>
            <a:ext cx="8915400" cy="3840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6510" y="6256753"/>
            <a:ext cx="1284189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EuropeCondensedC"/>
                <a:cs typeface="EuropeCondensedC"/>
              </a:defRPr>
            </a:lvl1pPr>
          </a:lstStyle>
          <a:p>
            <a:fld id="{2B3BF674-2183-A94D-A5BD-DC960E4E6B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0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63" r:id="rId6"/>
    <p:sldLayoutId id="2147483652" r:id="rId7"/>
    <p:sldLayoutId id="2147483677" r:id="rId8"/>
    <p:sldLayoutId id="2147483664" r:id="rId9"/>
    <p:sldLayoutId id="2147483665" r:id="rId10"/>
    <p:sldLayoutId id="2147483667" r:id="rId11"/>
    <p:sldLayoutId id="2147483674" r:id="rId12"/>
    <p:sldLayoutId id="2147483669" r:id="rId13"/>
    <p:sldLayoutId id="2147483675" r:id="rId14"/>
    <p:sldLayoutId id="2147483670" r:id="rId15"/>
    <p:sldLayoutId id="2147483671" r:id="rId16"/>
    <p:sldLayoutId id="2147483672" r:id="rId17"/>
    <p:sldLayoutId id="2147483676" r:id="rId18"/>
    <p:sldLayoutId id="2147483673" r:id="rId19"/>
    <p:sldLayoutId id="2147483654" r:id="rId20"/>
    <p:sldLayoutId id="2147483657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EuropeCondensedC"/>
          <a:ea typeface="+mj-ea"/>
          <a:cs typeface="EuropeCondensed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EuropeCondensedC"/>
          <a:ea typeface="+mn-ea"/>
          <a:cs typeface="EuropeCondensed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EuropeCondensedC"/>
          <a:ea typeface="+mn-ea"/>
          <a:cs typeface="EuropeCondensed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EuropeCondensedC"/>
          <a:ea typeface="+mn-ea"/>
          <a:cs typeface="EuropeCondensed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EuropeCondensedC"/>
          <a:ea typeface="+mn-ea"/>
          <a:cs typeface="EuropeCondensed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EuropeCondensedC"/>
          <a:ea typeface="+mn-ea"/>
          <a:cs typeface="EuropeCondensed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963" y="2819839"/>
            <a:ext cx="5983550" cy="1143000"/>
          </a:xfrm>
        </p:spPr>
        <p:txBody>
          <a:bodyPr>
            <a:normAutofit fontScale="90000"/>
          </a:bodyPr>
          <a:lstStyle/>
          <a:p>
            <a:r>
              <a:rPr lang="bg-BG" sz="2400" dirty="0" smtClean="0"/>
              <a:t>О ходе реализации Проекта</a:t>
            </a:r>
            <a:br>
              <a:rPr lang="bg-BG" sz="2400" dirty="0" smtClean="0"/>
            </a:br>
            <a:r>
              <a:rPr lang="bg-BG" sz="2400" dirty="0" smtClean="0"/>
              <a:t>по созданию объектов </a:t>
            </a:r>
            <a:br>
              <a:rPr lang="bg-BG" sz="2400" dirty="0" smtClean="0"/>
            </a:br>
            <a:r>
              <a:rPr lang="bg-BG" sz="2400" dirty="0" smtClean="0"/>
              <a:t>обращения с ТКО на территории Магнитогорского кластера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2963" y="4391025"/>
            <a:ext cx="5277575" cy="23431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g-BG" sz="1500" dirty="0"/>
          </a:p>
          <a:p>
            <a:pPr marL="0" indent="0">
              <a:buNone/>
            </a:pPr>
            <a:endParaRPr lang="bg-BG" sz="2400" dirty="0" smtClean="0"/>
          </a:p>
          <a:p>
            <a:pPr marL="0" indent="0">
              <a:buNone/>
            </a:pPr>
            <a:endParaRPr lang="bg-BG" sz="2400" dirty="0" smtClean="0"/>
          </a:p>
          <a:p>
            <a:pPr marL="0" indent="0">
              <a:buNone/>
            </a:pPr>
            <a:endParaRPr lang="bg-BG" sz="2400" dirty="0"/>
          </a:p>
          <a:p>
            <a:pPr marL="0" indent="0">
              <a:buNone/>
            </a:pPr>
            <a:r>
              <a:rPr lang="bg-BG" sz="1600" dirty="0" smtClean="0"/>
              <a:t> </a:t>
            </a:r>
            <a:r>
              <a:rPr lang="ru-RU" sz="1600" smtClean="0"/>
              <a:t>МАГНИТОГОРСК 2017</a:t>
            </a: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2244794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813" y="849344"/>
            <a:ext cx="8987886" cy="12103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АО «Управление отходами» – это крупнейшая в России концессионная компания, использующая передовой мировой </a:t>
            </a:r>
            <a:r>
              <a:rPr lang="ru-RU" dirty="0" smtClean="0"/>
              <a:t>опыт </a:t>
            </a:r>
            <a:r>
              <a:rPr lang="ru-RU" dirty="0"/>
              <a:t>в сфере утилизации отходов, которая на сегодняшний день реализует 9 концессионных проектов в 7 регионах Российской Федерации на сумму около 10 млрд руб. с потенциалом привлечения инвестиций в новые проекты с охватом до 20 регионов Российской Федерации на сумму до 80 млрд руб.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Описание компании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674-2183-A94D-A5BD-DC960E4E6BE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4" name="Freeform 11"/>
          <p:cNvSpPr>
            <a:spLocks/>
          </p:cNvSpPr>
          <p:nvPr/>
        </p:nvSpPr>
        <p:spPr bwMode="auto">
          <a:xfrm>
            <a:off x="4829310" y="4324119"/>
            <a:ext cx="292707" cy="339148"/>
          </a:xfrm>
          <a:custGeom>
            <a:avLst/>
            <a:gdLst/>
            <a:ahLst/>
            <a:cxnLst>
              <a:cxn ang="0">
                <a:pos x="434" y="346"/>
              </a:cxn>
              <a:cxn ang="0">
                <a:pos x="422" y="351"/>
              </a:cxn>
              <a:cxn ang="0">
                <a:pos x="406" y="342"/>
              </a:cxn>
              <a:cxn ang="0">
                <a:pos x="393" y="333"/>
              </a:cxn>
              <a:cxn ang="0">
                <a:pos x="368" y="380"/>
              </a:cxn>
              <a:cxn ang="0">
                <a:pos x="365" y="396"/>
              </a:cxn>
              <a:cxn ang="0">
                <a:pos x="376" y="404"/>
              </a:cxn>
              <a:cxn ang="0">
                <a:pos x="382" y="414"/>
              </a:cxn>
              <a:cxn ang="0">
                <a:pos x="363" y="490"/>
              </a:cxn>
              <a:cxn ang="0">
                <a:pos x="344" y="511"/>
              </a:cxn>
              <a:cxn ang="0">
                <a:pos x="342" y="535"/>
              </a:cxn>
              <a:cxn ang="0">
                <a:pos x="332" y="551"/>
              </a:cxn>
              <a:cxn ang="0">
                <a:pos x="310" y="566"/>
              </a:cxn>
              <a:cxn ang="0">
                <a:pos x="287" y="567"/>
              </a:cxn>
              <a:cxn ang="0">
                <a:pos x="270" y="556"/>
              </a:cxn>
              <a:cxn ang="0">
                <a:pos x="259" y="534"/>
              </a:cxn>
              <a:cxn ang="0">
                <a:pos x="238" y="527"/>
              </a:cxn>
              <a:cxn ang="0">
                <a:pos x="205" y="536"/>
              </a:cxn>
              <a:cxn ang="0">
                <a:pos x="172" y="564"/>
              </a:cxn>
              <a:cxn ang="0">
                <a:pos x="169" y="579"/>
              </a:cxn>
              <a:cxn ang="0">
                <a:pos x="145" y="557"/>
              </a:cxn>
              <a:cxn ang="0">
                <a:pos x="114" y="529"/>
              </a:cxn>
              <a:cxn ang="0">
                <a:pos x="102" y="535"/>
              </a:cxn>
              <a:cxn ang="0">
                <a:pos x="88" y="488"/>
              </a:cxn>
              <a:cxn ang="0">
                <a:pos x="80" y="395"/>
              </a:cxn>
              <a:cxn ang="0">
                <a:pos x="70" y="344"/>
              </a:cxn>
              <a:cxn ang="0">
                <a:pos x="48" y="317"/>
              </a:cxn>
              <a:cxn ang="0">
                <a:pos x="43" y="297"/>
              </a:cxn>
              <a:cxn ang="0">
                <a:pos x="52" y="281"/>
              </a:cxn>
              <a:cxn ang="0">
                <a:pos x="40" y="243"/>
              </a:cxn>
              <a:cxn ang="0">
                <a:pos x="18" y="183"/>
              </a:cxn>
              <a:cxn ang="0">
                <a:pos x="17" y="138"/>
              </a:cxn>
              <a:cxn ang="0">
                <a:pos x="6" y="94"/>
              </a:cxn>
              <a:cxn ang="0">
                <a:pos x="32" y="65"/>
              </a:cxn>
              <a:cxn ang="0">
                <a:pos x="83" y="132"/>
              </a:cxn>
              <a:cxn ang="0">
                <a:pos x="103" y="139"/>
              </a:cxn>
              <a:cxn ang="0">
                <a:pos x="121" y="130"/>
              </a:cxn>
              <a:cxn ang="0">
                <a:pos x="139" y="102"/>
              </a:cxn>
              <a:cxn ang="0">
                <a:pos x="163" y="89"/>
              </a:cxn>
              <a:cxn ang="0">
                <a:pos x="214" y="105"/>
              </a:cxn>
              <a:cxn ang="0">
                <a:pos x="246" y="114"/>
              </a:cxn>
              <a:cxn ang="0">
                <a:pos x="251" y="92"/>
              </a:cxn>
              <a:cxn ang="0">
                <a:pos x="234" y="58"/>
              </a:cxn>
              <a:cxn ang="0">
                <a:pos x="222" y="35"/>
              </a:cxn>
              <a:cxn ang="0">
                <a:pos x="232" y="5"/>
              </a:cxn>
              <a:cxn ang="0">
                <a:pos x="244" y="1"/>
              </a:cxn>
              <a:cxn ang="0">
                <a:pos x="261" y="17"/>
              </a:cxn>
              <a:cxn ang="0">
                <a:pos x="306" y="40"/>
              </a:cxn>
              <a:cxn ang="0">
                <a:pos x="342" y="51"/>
              </a:cxn>
              <a:cxn ang="0">
                <a:pos x="342" y="102"/>
              </a:cxn>
              <a:cxn ang="0">
                <a:pos x="386" y="107"/>
              </a:cxn>
              <a:cxn ang="0">
                <a:pos x="427" y="129"/>
              </a:cxn>
              <a:cxn ang="0">
                <a:pos x="437" y="150"/>
              </a:cxn>
              <a:cxn ang="0">
                <a:pos x="429" y="170"/>
              </a:cxn>
              <a:cxn ang="0">
                <a:pos x="413" y="200"/>
              </a:cxn>
              <a:cxn ang="0">
                <a:pos x="413" y="223"/>
              </a:cxn>
              <a:cxn ang="0">
                <a:pos x="431" y="247"/>
              </a:cxn>
              <a:cxn ang="0">
                <a:pos x="451" y="274"/>
              </a:cxn>
              <a:cxn ang="0">
                <a:pos x="449" y="304"/>
              </a:cxn>
              <a:cxn ang="0">
                <a:pos x="437" y="336"/>
              </a:cxn>
            </a:cxnLst>
            <a:rect l="0" t="0" r="r" b="b"/>
            <a:pathLst>
              <a:path w="452" h="579">
                <a:moveTo>
                  <a:pt x="437" y="336"/>
                </a:moveTo>
                <a:lnTo>
                  <a:pt x="437" y="336"/>
                </a:lnTo>
                <a:lnTo>
                  <a:pt x="436" y="342"/>
                </a:lnTo>
                <a:lnTo>
                  <a:pt x="434" y="346"/>
                </a:lnTo>
                <a:lnTo>
                  <a:pt x="429" y="350"/>
                </a:lnTo>
                <a:lnTo>
                  <a:pt x="427" y="351"/>
                </a:lnTo>
                <a:lnTo>
                  <a:pt x="422" y="351"/>
                </a:lnTo>
                <a:lnTo>
                  <a:pt x="422" y="351"/>
                </a:lnTo>
                <a:lnTo>
                  <a:pt x="417" y="350"/>
                </a:lnTo>
                <a:lnTo>
                  <a:pt x="413" y="349"/>
                </a:lnTo>
                <a:lnTo>
                  <a:pt x="409" y="345"/>
                </a:lnTo>
                <a:lnTo>
                  <a:pt x="406" y="342"/>
                </a:lnTo>
                <a:lnTo>
                  <a:pt x="400" y="336"/>
                </a:lnTo>
                <a:lnTo>
                  <a:pt x="397" y="334"/>
                </a:lnTo>
                <a:lnTo>
                  <a:pt x="393" y="333"/>
                </a:lnTo>
                <a:lnTo>
                  <a:pt x="393" y="333"/>
                </a:lnTo>
                <a:lnTo>
                  <a:pt x="391" y="335"/>
                </a:lnTo>
                <a:lnTo>
                  <a:pt x="386" y="341"/>
                </a:lnTo>
                <a:lnTo>
                  <a:pt x="377" y="360"/>
                </a:lnTo>
                <a:lnTo>
                  <a:pt x="368" y="380"/>
                </a:lnTo>
                <a:lnTo>
                  <a:pt x="365" y="387"/>
                </a:lnTo>
                <a:lnTo>
                  <a:pt x="363" y="391"/>
                </a:lnTo>
                <a:lnTo>
                  <a:pt x="363" y="391"/>
                </a:lnTo>
                <a:lnTo>
                  <a:pt x="365" y="396"/>
                </a:lnTo>
                <a:lnTo>
                  <a:pt x="367" y="399"/>
                </a:lnTo>
                <a:lnTo>
                  <a:pt x="369" y="402"/>
                </a:lnTo>
                <a:lnTo>
                  <a:pt x="373" y="403"/>
                </a:lnTo>
                <a:lnTo>
                  <a:pt x="376" y="404"/>
                </a:lnTo>
                <a:lnTo>
                  <a:pt x="379" y="406"/>
                </a:lnTo>
                <a:lnTo>
                  <a:pt x="381" y="410"/>
                </a:lnTo>
                <a:lnTo>
                  <a:pt x="382" y="414"/>
                </a:lnTo>
                <a:lnTo>
                  <a:pt x="382" y="414"/>
                </a:lnTo>
                <a:lnTo>
                  <a:pt x="382" y="483"/>
                </a:lnTo>
                <a:lnTo>
                  <a:pt x="382" y="483"/>
                </a:lnTo>
                <a:lnTo>
                  <a:pt x="371" y="487"/>
                </a:lnTo>
                <a:lnTo>
                  <a:pt x="363" y="490"/>
                </a:lnTo>
                <a:lnTo>
                  <a:pt x="356" y="494"/>
                </a:lnTo>
                <a:lnTo>
                  <a:pt x="351" y="499"/>
                </a:lnTo>
                <a:lnTo>
                  <a:pt x="346" y="504"/>
                </a:lnTo>
                <a:lnTo>
                  <a:pt x="344" y="511"/>
                </a:lnTo>
                <a:lnTo>
                  <a:pt x="342" y="519"/>
                </a:lnTo>
                <a:lnTo>
                  <a:pt x="342" y="527"/>
                </a:lnTo>
                <a:lnTo>
                  <a:pt x="342" y="527"/>
                </a:lnTo>
                <a:lnTo>
                  <a:pt x="342" y="535"/>
                </a:lnTo>
                <a:lnTo>
                  <a:pt x="342" y="535"/>
                </a:lnTo>
                <a:lnTo>
                  <a:pt x="342" y="535"/>
                </a:lnTo>
                <a:lnTo>
                  <a:pt x="337" y="544"/>
                </a:lnTo>
                <a:lnTo>
                  <a:pt x="332" y="551"/>
                </a:lnTo>
                <a:lnTo>
                  <a:pt x="328" y="557"/>
                </a:lnTo>
                <a:lnTo>
                  <a:pt x="323" y="562"/>
                </a:lnTo>
                <a:lnTo>
                  <a:pt x="317" y="565"/>
                </a:lnTo>
                <a:lnTo>
                  <a:pt x="310" y="566"/>
                </a:lnTo>
                <a:lnTo>
                  <a:pt x="302" y="567"/>
                </a:lnTo>
                <a:lnTo>
                  <a:pt x="293" y="569"/>
                </a:lnTo>
                <a:lnTo>
                  <a:pt x="293" y="569"/>
                </a:lnTo>
                <a:lnTo>
                  <a:pt x="287" y="567"/>
                </a:lnTo>
                <a:lnTo>
                  <a:pt x="283" y="566"/>
                </a:lnTo>
                <a:lnTo>
                  <a:pt x="278" y="564"/>
                </a:lnTo>
                <a:lnTo>
                  <a:pt x="275" y="562"/>
                </a:lnTo>
                <a:lnTo>
                  <a:pt x="270" y="556"/>
                </a:lnTo>
                <a:lnTo>
                  <a:pt x="268" y="548"/>
                </a:lnTo>
                <a:lnTo>
                  <a:pt x="264" y="541"/>
                </a:lnTo>
                <a:lnTo>
                  <a:pt x="262" y="537"/>
                </a:lnTo>
                <a:lnTo>
                  <a:pt x="259" y="534"/>
                </a:lnTo>
                <a:lnTo>
                  <a:pt x="255" y="532"/>
                </a:lnTo>
                <a:lnTo>
                  <a:pt x="251" y="529"/>
                </a:lnTo>
                <a:lnTo>
                  <a:pt x="245" y="528"/>
                </a:lnTo>
                <a:lnTo>
                  <a:pt x="238" y="527"/>
                </a:lnTo>
                <a:lnTo>
                  <a:pt x="238" y="527"/>
                </a:lnTo>
                <a:lnTo>
                  <a:pt x="228" y="528"/>
                </a:lnTo>
                <a:lnTo>
                  <a:pt x="216" y="532"/>
                </a:lnTo>
                <a:lnTo>
                  <a:pt x="205" y="536"/>
                </a:lnTo>
                <a:lnTo>
                  <a:pt x="193" y="542"/>
                </a:lnTo>
                <a:lnTo>
                  <a:pt x="184" y="550"/>
                </a:lnTo>
                <a:lnTo>
                  <a:pt x="176" y="559"/>
                </a:lnTo>
                <a:lnTo>
                  <a:pt x="172" y="564"/>
                </a:lnTo>
                <a:lnTo>
                  <a:pt x="170" y="569"/>
                </a:lnTo>
                <a:lnTo>
                  <a:pt x="169" y="574"/>
                </a:lnTo>
                <a:lnTo>
                  <a:pt x="169" y="579"/>
                </a:lnTo>
                <a:lnTo>
                  <a:pt x="169" y="579"/>
                </a:lnTo>
                <a:lnTo>
                  <a:pt x="162" y="577"/>
                </a:lnTo>
                <a:lnTo>
                  <a:pt x="156" y="572"/>
                </a:lnTo>
                <a:lnTo>
                  <a:pt x="150" y="565"/>
                </a:lnTo>
                <a:lnTo>
                  <a:pt x="145" y="557"/>
                </a:lnTo>
                <a:lnTo>
                  <a:pt x="129" y="535"/>
                </a:lnTo>
                <a:lnTo>
                  <a:pt x="129" y="535"/>
                </a:lnTo>
                <a:lnTo>
                  <a:pt x="121" y="531"/>
                </a:lnTo>
                <a:lnTo>
                  <a:pt x="114" y="529"/>
                </a:lnTo>
                <a:lnTo>
                  <a:pt x="111" y="529"/>
                </a:lnTo>
                <a:lnTo>
                  <a:pt x="108" y="531"/>
                </a:lnTo>
                <a:lnTo>
                  <a:pt x="102" y="535"/>
                </a:lnTo>
                <a:lnTo>
                  <a:pt x="102" y="535"/>
                </a:lnTo>
                <a:lnTo>
                  <a:pt x="98" y="523"/>
                </a:lnTo>
                <a:lnTo>
                  <a:pt x="94" y="510"/>
                </a:lnTo>
                <a:lnTo>
                  <a:pt x="88" y="488"/>
                </a:lnTo>
                <a:lnTo>
                  <a:pt x="88" y="488"/>
                </a:lnTo>
                <a:lnTo>
                  <a:pt x="85" y="466"/>
                </a:lnTo>
                <a:lnTo>
                  <a:pt x="83" y="448"/>
                </a:lnTo>
                <a:lnTo>
                  <a:pt x="81" y="412"/>
                </a:lnTo>
                <a:lnTo>
                  <a:pt x="80" y="395"/>
                </a:lnTo>
                <a:lnTo>
                  <a:pt x="79" y="379"/>
                </a:lnTo>
                <a:lnTo>
                  <a:pt x="76" y="361"/>
                </a:lnTo>
                <a:lnTo>
                  <a:pt x="70" y="344"/>
                </a:lnTo>
                <a:lnTo>
                  <a:pt x="70" y="344"/>
                </a:lnTo>
                <a:lnTo>
                  <a:pt x="64" y="334"/>
                </a:lnTo>
                <a:lnTo>
                  <a:pt x="58" y="326"/>
                </a:lnTo>
                <a:lnTo>
                  <a:pt x="53" y="320"/>
                </a:lnTo>
                <a:lnTo>
                  <a:pt x="48" y="317"/>
                </a:lnTo>
                <a:lnTo>
                  <a:pt x="45" y="313"/>
                </a:lnTo>
                <a:lnTo>
                  <a:pt x="42" y="308"/>
                </a:lnTo>
                <a:lnTo>
                  <a:pt x="42" y="304"/>
                </a:lnTo>
                <a:lnTo>
                  <a:pt x="43" y="297"/>
                </a:lnTo>
                <a:lnTo>
                  <a:pt x="43" y="297"/>
                </a:lnTo>
                <a:lnTo>
                  <a:pt x="48" y="292"/>
                </a:lnTo>
                <a:lnTo>
                  <a:pt x="50" y="287"/>
                </a:lnTo>
                <a:lnTo>
                  <a:pt x="52" y="281"/>
                </a:lnTo>
                <a:lnTo>
                  <a:pt x="50" y="274"/>
                </a:lnTo>
                <a:lnTo>
                  <a:pt x="49" y="267"/>
                </a:lnTo>
                <a:lnTo>
                  <a:pt x="47" y="259"/>
                </a:lnTo>
                <a:lnTo>
                  <a:pt x="40" y="243"/>
                </a:lnTo>
                <a:lnTo>
                  <a:pt x="33" y="226"/>
                </a:lnTo>
                <a:lnTo>
                  <a:pt x="25" y="208"/>
                </a:lnTo>
                <a:lnTo>
                  <a:pt x="20" y="191"/>
                </a:lnTo>
                <a:lnTo>
                  <a:pt x="18" y="183"/>
                </a:lnTo>
                <a:lnTo>
                  <a:pt x="18" y="175"/>
                </a:lnTo>
                <a:lnTo>
                  <a:pt x="18" y="175"/>
                </a:lnTo>
                <a:lnTo>
                  <a:pt x="17" y="151"/>
                </a:lnTo>
                <a:lnTo>
                  <a:pt x="17" y="138"/>
                </a:lnTo>
                <a:lnTo>
                  <a:pt x="16" y="126"/>
                </a:lnTo>
                <a:lnTo>
                  <a:pt x="14" y="114"/>
                </a:lnTo>
                <a:lnTo>
                  <a:pt x="10" y="104"/>
                </a:lnTo>
                <a:lnTo>
                  <a:pt x="6" y="94"/>
                </a:lnTo>
                <a:lnTo>
                  <a:pt x="3" y="90"/>
                </a:lnTo>
                <a:lnTo>
                  <a:pt x="0" y="88"/>
                </a:lnTo>
                <a:lnTo>
                  <a:pt x="0" y="88"/>
                </a:lnTo>
                <a:lnTo>
                  <a:pt x="32" y="65"/>
                </a:lnTo>
                <a:lnTo>
                  <a:pt x="77" y="127"/>
                </a:lnTo>
                <a:lnTo>
                  <a:pt x="77" y="127"/>
                </a:lnTo>
                <a:lnTo>
                  <a:pt x="77" y="127"/>
                </a:lnTo>
                <a:lnTo>
                  <a:pt x="83" y="132"/>
                </a:lnTo>
                <a:lnTo>
                  <a:pt x="90" y="137"/>
                </a:lnTo>
                <a:lnTo>
                  <a:pt x="96" y="139"/>
                </a:lnTo>
                <a:lnTo>
                  <a:pt x="100" y="139"/>
                </a:lnTo>
                <a:lnTo>
                  <a:pt x="103" y="139"/>
                </a:lnTo>
                <a:lnTo>
                  <a:pt x="108" y="138"/>
                </a:lnTo>
                <a:lnTo>
                  <a:pt x="113" y="136"/>
                </a:lnTo>
                <a:lnTo>
                  <a:pt x="116" y="134"/>
                </a:lnTo>
                <a:lnTo>
                  <a:pt x="121" y="130"/>
                </a:lnTo>
                <a:lnTo>
                  <a:pt x="125" y="124"/>
                </a:lnTo>
                <a:lnTo>
                  <a:pt x="130" y="119"/>
                </a:lnTo>
                <a:lnTo>
                  <a:pt x="139" y="102"/>
                </a:lnTo>
                <a:lnTo>
                  <a:pt x="139" y="102"/>
                </a:lnTo>
                <a:lnTo>
                  <a:pt x="144" y="96"/>
                </a:lnTo>
                <a:lnTo>
                  <a:pt x="149" y="92"/>
                </a:lnTo>
                <a:lnTo>
                  <a:pt x="155" y="90"/>
                </a:lnTo>
                <a:lnTo>
                  <a:pt x="163" y="89"/>
                </a:lnTo>
                <a:lnTo>
                  <a:pt x="171" y="90"/>
                </a:lnTo>
                <a:lnTo>
                  <a:pt x="179" y="91"/>
                </a:lnTo>
                <a:lnTo>
                  <a:pt x="198" y="97"/>
                </a:lnTo>
                <a:lnTo>
                  <a:pt x="214" y="105"/>
                </a:lnTo>
                <a:lnTo>
                  <a:pt x="229" y="112"/>
                </a:lnTo>
                <a:lnTo>
                  <a:pt x="241" y="120"/>
                </a:lnTo>
                <a:lnTo>
                  <a:pt x="241" y="120"/>
                </a:lnTo>
                <a:lnTo>
                  <a:pt x="246" y="114"/>
                </a:lnTo>
                <a:lnTo>
                  <a:pt x="248" y="108"/>
                </a:lnTo>
                <a:lnTo>
                  <a:pt x="249" y="102"/>
                </a:lnTo>
                <a:lnTo>
                  <a:pt x="251" y="97"/>
                </a:lnTo>
                <a:lnTo>
                  <a:pt x="251" y="92"/>
                </a:lnTo>
                <a:lnTo>
                  <a:pt x="251" y="86"/>
                </a:lnTo>
                <a:lnTo>
                  <a:pt x="247" y="77"/>
                </a:lnTo>
                <a:lnTo>
                  <a:pt x="241" y="67"/>
                </a:lnTo>
                <a:lnTo>
                  <a:pt x="234" y="58"/>
                </a:lnTo>
                <a:lnTo>
                  <a:pt x="216" y="39"/>
                </a:lnTo>
                <a:lnTo>
                  <a:pt x="216" y="39"/>
                </a:lnTo>
                <a:lnTo>
                  <a:pt x="220" y="38"/>
                </a:lnTo>
                <a:lnTo>
                  <a:pt x="222" y="35"/>
                </a:lnTo>
                <a:lnTo>
                  <a:pt x="224" y="31"/>
                </a:lnTo>
                <a:lnTo>
                  <a:pt x="225" y="28"/>
                </a:lnTo>
                <a:lnTo>
                  <a:pt x="230" y="9"/>
                </a:lnTo>
                <a:lnTo>
                  <a:pt x="232" y="5"/>
                </a:lnTo>
                <a:lnTo>
                  <a:pt x="233" y="2"/>
                </a:lnTo>
                <a:lnTo>
                  <a:pt x="236" y="0"/>
                </a:lnTo>
                <a:lnTo>
                  <a:pt x="239" y="0"/>
                </a:lnTo>
                <a:lnTo>
                  <a:pt x="244" y="1"/>
                </a:lnTo>
                <a:lnTo>
                  <a:pt x="248" y="5"/>
                </a:lnTo>
                <a:lnTo>
                  <a:pt x="254" y="9"/>
                </a:lnTo>
                <a:lnTo>
                  <a:pt x="261" y="17"/>
                </a:lnTo>
                <a:lnTo>
                  <a:pt x="261" y="17"/>
                </a:lnTo>
                <a:lnTo>
                  <a:pt x="266" y="22"/>
                </a:lnTo>
                <a:lnTo>
                  <a:pt x="271" y="25"/>
                </a:lnTo>
                <a:lnTo>
                  <a:pt x="286" y="33"/>
                </a:lnTo>
                <a:lnTo>
                  <a:pt x="306" y="40"/>
                </a:lnTo>
                <a:lnTo>
                  <a:pt x="327" y="46"/>
                </a:lnTo>
                <a:lnTo>
                  <a:pt x="327" y="46"/>
                </a:lnTo>
                <a:lnTo>
                  <a:pt x="333" y="48"/>
                </a:lnTo>
                <a:lnTo>
                  <a:pt x="342" y="51"/>
                </a:lnTo>
                <a:lnTo>
                  <a:pt x="342" y="51"/>
                </a:lnTo>
                <a:lnTo>
                  <a:pt x="340" y="74"/>
                </a:lnTo>
                <a:lnTo>
                  <a:pt x="339" y="88"/>
                </a:lnTo>
                <a:lnTo>
                  <a:pt x="342" y="102"/>
                </a:lnTo>
                <a:lnTo>
                  <a:pt x="342" y="102"/>
                </a:lnTo>
                <a:lnTo>
                  <a:pt x="355" y="101"/>
                </a:lnTo>
                <a:lnTo>
                  <a:pt x="370" y="104"/>
                </a:lnTo>
                <a:lnTo>
                  <a:pt x="386" y="107"/>
                </a:lnTo>
                <a:lnTo>
                  <a:pt x="401" y="113"/>
                </a:lnTo>
                <a:lnTo>
                  <a:pt x="415" y="121"/>
                </a:lnTo>
                <a:lnTo>
                  <a:pt x="422" y="124"/>
                </a:lnTo>
                <a:lnTo>
                  <a:pt x="427" y="129"/>
                </a:lnTo>
                <a:lnTo>
                  <a:pt x="431" y="134"/>
                </a:lnTo>
                <a:lnTo>
                  <a:pt x="435" y="139"/>
                </a:lnTo>
                <a:lnTo>
                  <a:pt x="436" y="144"/>
                </a:lnTo>
                <a:lnTo>
                  <a:pt x="437" y="150"/>
                </a:lnTo>
                <a:lnTo>
                  <a:pt x="437" y="150"/>
                </a:lnTo>
                <a:lnTo>
                  <a:pt x="436" y="157"/>
                </a:lnTo>
                <a:lnTo>
                  <a:pt x="434" y="163"/>
                </a:lnTo>
                <a:lnTo>
                  <a:pt x="429" y="170"/>
                </a:lnTo>
                <a:lnTo>
                  <a:pt x="424" y="176"/>
                </a:lnTo>
                <a:lnTo>
                  <a:pt x="420" y="183"/>
                </a:lnTo>
                <a:lnTo>
                  <a:pt x="415" y="191"/>
                </a:lnTo>
                <a:lnTo>
                  <a:pt x="413" y="200"/>
                </a:lnTo>
                <a:lnTo>
                  <a:pt x="412" y="212"/>
                </a:lnTo>
                <a:lnTo>
                  <a:pt x="412" y="212"/>
                </a:lnTo>
                <a:lnTo>
                  <a:pt x="412" y="218"/>
                </a:lnTo>
                <a:lnTo>
                  <a:pt x="413" y="223"/>
                </a:lnTo>
                <a:lnTo>
                  <a:pt x="415" y="228"/>
                </a:lnTo>
                <a:lnTo>
                  <a:pt x="417" y="233"/>
                </a:lnTo>
                <a:lnTo>
                  <a:pt x="424" y="241"/>
                </a:lnTo>
                <a:lnTo>
                  <a:pt x="431" y="247"/>
                </a:lnTo>
                <a:lnTo>
                  <a:pt x="439" y="254"/>
                </a:lnTo>
                <a:lnTo>
                  <a:pt x="445" y="261"/>
                </a:lnTo>
                <a:lnTo>
                  <a:pt x="450" y="269"/>
                </a:lnTo>
                <a:lnTo>
                  <a:pt x="451" y="274"/>
                </a:lnTo>
                <a:lnTo>
                  <a:pt x="452" y="279"/>
                </a:lnTo>
                <a:lnTo>
                  <a:pt x="452" y="279"/>
                </a:lnTo>
                <a:lnTo>
                  <a:pt x="451" y="291"/>
                </a:lnTo>
                <a:lnTo>
                  <a:pt x="449" y="304"/>
                </a:lnTo>
                <a:lnTo>
                  <a:pt x="445" y="317"/>
                </a:lnTo>
                <a:lnTo>
                  <a:pt x="444" y="329"/>
                </a:lnTo>
                <a:lnTo>
                  <a:pt x="444" y="329"/>
                </a:lnTo>
                <a:lnTo>
                  <a:pt x="437" y="336"/>
                </a:lnTo>
                <a:lnTo>
                  <a:pt x="437" y="336"/>
                </a:lnTo>
                <a:close/>
              </a:path>
            </a:pathLst>
          </a:custGeom>
          <a:solidFill>
            <a:srgbClr val="6FB401"/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85" name="Freeform 12"/>
          <p:cNvSpPr>
            <a:spLocks/>
          </p:cNvSpPr>
          <p:nvPr/>
        </p:nvSpPr>
        <p:spPr bwMode="auto">
          <a:xfrm>
            <a:off x="5050782" y="4517751"/>
            <a:ext cx="255147" cy="307462"/>
          </a:xfrm>
          <a:custGeom>
            <a:avLst/>
            <a:gdLst/>
            <a:ahLst/>
            <a:cxnLst>
              <a:cxn ang="0">
                <a:pos x="170" y="452"/>
              </a:cxn>
              <a:cxn ang="0">
                <a:pos x="154" y="429"/>
              </a:cxn>
              <a:cxn ang="0">
                <a:pos x="128" y="416"/>
              </a:cxn>
              <a:cxn ang="0">
                <a:pos x="103" y="411"/>
              </a:cxn>
              <a:cxn ang="0">
                <a:pos x="62" y="374"/>
              </a:cxn>
              <a:cxn ang="0">
                <a:pos x="28" y="360"/>
              </a:cxn>
              <a:cxn ang="0">
                <a:pos x="27" y="335"/>
              </a:cxn>
              <a:cxn ang="0">
                <a:pos x="18" y="302"/>
              </a:cxn>
              <a:cxn ang="0">
                <a:pos x="23" y="290"/>
              </a:cxn>
              <a:cxn ang="0">
                <a:pos x="42" y="280"/>
              </a:cxn>
              <a:cxn ang="0">
                <a:pos x="47" y="268"/>
              </a:cxn>
              <a:cxn ang="0">
                <a:pos x="40" y="249"/>
              </a:cxn>
              <a:cxn ang="0">
                <a:pos x="6" y="219"/>
              </a:cxn>
              <a:cxn ang="0">
                <a:pos x="0" y="198"/>
              </a:cxn>
              <a:cxn ang="0">
                <a:pos x="4" y="175"/>
              </a:cxn>
              <a:cxn ang="0">
                <a:pos x="29" y="158"/>
              </a:cxn>
              <a:cxn ang="0">
                <a:pos x="40" y="85"/>
              </a:cxn>
              <a:cxn ang="0">
                <a:pos x="31" y="74"/>
              </a:cxn>
              <a:cxn ang="0">
                <a:pos x="21" y="62"/>
              </a:cxn>
              <a:cxn ang="0">
                <a:pos x="35" y="31"/>
              </a:cxn>
              <a:cxn ang="0">
                <a:pos x="51" y="4"/>
              </a:cxn>
              <a:cxn ang="0">
                <a:pos x="67" y="16"/>
              </a:cxn>
              <a:cxn ang="0">
                <a:pos x="80" y="22"/>
              </a:cxn>
              <a:cxn ang="0">
                <a:pos x="96" y="12"/>
              </a:cxn>
              <a:cxn ang="0">
                <a:pos x="113" y="0"/>
              </a:cxn>
              <a:cxn ang="0">
                <a:pos x="127" y="4"/>
              </a:cxn>
              <a:cxn ang="0">
                <a:pos x="147" y="22"/>
              </a:cxn>
              <a:cxn ang="0">
                <a:pos x="156" y="45"/>
              </a:cxn>
              <a:cxn ang="0">
                <a:pos x="176" y="55"/>
              </a:cxn>
              <a:cxn ang="0">
                <a:pos x="191" y="52"/>
              </a:cxn>
              <a:cxn ang="0">
                <a:pos x="207" y="58"/>
              </a:cxn>
              <a:cxn ang="0">
                <a:pos x="220" y="74"/>
              </a:cxn>
              <a:cxn ang="0">
                <a:pos x="256" y="81"/>
              </a:cxn>
              <a:cxn ang="0">
                <a:pos x="264" y="92"/>
              </a:cxn>
              <a:cxn ang="0">
                <a:pos x="270" y="113"/>
              </a:cxn>
              <a:cxn ang="0">
                <a:pos x="302" y="144"/>
              </a:cxn>
              <a:cxn ang="0">
                <a:pos x="324" y="172"/>
              </a:cxn>
              <a:cxn ang="0">
                <a:pos x="325" y="191"/>
              </a:cxn>
              <a:cxn ang="0">
                <a:pos x="316" y="220"/>
              </a:cxn>
              <a:cxn ang="0">
                <a:pos x="318" y="249"/>
              </a:cxn>
              <a:cxn ang="0">
                <a:pos x="339" y="291"/>
              </a:cxn>
              <a:cxn ang="0">
                <a:pos x="380" y="347"/>
              </a:cxn>
              <a:cxn ang="0">
                <a:pos x="393" y="386"/>
              </a:cxn>
              <a:cxn ang="0">
                <a:pos x="383" y="418"/>
              </a:cxn>
              <a:cxn ang="0">
                <a:pos x="334" y="429"/>
              </a:cxn>
              <a:cxn ang="0">
                <a:pos x="308" y="463"/>
              </a:cxn>
              <a:cxn ang="0">
                <a:pos x="293" y="467"/>
              </a:cxn>
              <a:cxn ang="0">
                <a:pos x="286" y="478"/>
              </a:cxn>
              <a:cxn ang="0">
                <a:pos x="281" y="503"/>
              </a:cxn>
              <a:cxn ang="0">
                <a:pos x="286" y="525"/>
              </a:cxn>
              <a:cxn ang="0">
                <a:pos x="278" y="518"/>
              </a:cxn>
              <a:cxn ang="0">
                <a:pos x="255" y="516"/>
              </a:cxn>
              <a:cxn ang="0">
                <a:pos x="240" y="504"/>
              </a:cxn>
              <a:cxn ang="0">
                <a:pos x="216" y="504"/>
              </a:cxn>
              <a:cxn ang="0">
                <a:pos x="195" y="486"/>
              </a:cxn>
              <a:cxn ang="0">
                <a:pos x="172" y="471"/>
              </a:cxn>
              <a:cxn ang="0">
                <a:pos x="161" y="463"/>
              </a:cxn>
            </a:cxnLst>
            <a:rect l="0" t="0" r="r" b="b"/>
            <a:pathLst>
              <a:path w="393" h="525">
                <a:moveTo>
                  <a:pt x="161" y="463"/>
                </a:moveTo>
                <a:lnTo>
                  <a:pt x="161" y="463"/>
                </a:lnTo>
                <a:lnTo>
                  <a:pt x="165" y="456"/>
                </a:lnTo>
                <a:lnTo>
                  <a:pt x="170" y="452"/>
                </a:lnTo>
                <a:lnTo>
                  <a:pt x="173" y="449"/>
                </a:lnTo>
                <a:lnTo>
                  <a:pt x="176" y="446"/>
                </a:lnTo>
                <a:lnTo>
                  <a:pt x="176" y="446"/>
                </a:lnTo>
                <a:lnTo>
                  <a:pt x="154" y="429"/>
                </a:lnTo>
                <a:lnTo>
                  <a:pt x="144" y="421"/>
                </a:lnTo>
                <a:lnTo>
                  <a:pt x="135" y="412"/>
                </a:lnTo>
                <a:lnTo>
                  <a:pt x="135" y="412"/>
                </a:lnTo>
                <a:lnTo>
                  <a:pt x="128" y="416"/>
                </a:lnTo>
                <a:lnTo>
                  <a:pt x="121" y="417"/>
                </a:lnTo>
                <a:lnTo>
                  <a:pt x="115" y="416"/>
                </a:lnTo>
                <a:lnTo>
                  <a:pt x="109" y="414"/>
                </a:lnTo>
                <a:lnTo>
                  <a:pt x="103" y="411"/>
                </a:lnTo>
                <a:lnTo>
                  <a:pt x="97" y="408"/>
                </a:lnTo>
                <a:lnTo>
                  <a:pt x="86" y="397"/>
                </a:lnTo>
                <a:lnTo>
                  <a:pt x="74" y="386"/>
                </a:lnTo>
                <a:lnTo>
                  <a:pt x="62" y="374"/>
                </a:lnTo>
                <a:lnTo>
                  <a:pt x="55" y="370"/>
                </a:lnTo>
                <a:lnTo>
                  <a:pt x="47" y="366"/>
                </a:lnTo>
                <a:lnTo>
                  <a:pt x="37" y="363"/>
                </a:lnTo>
                <a:lnTo>
                  <a:pt x="28" y="360"/>
                </a:lnTo>
                <a:lnTo>
                  <a:pt x="28" y="360"/>
                </a:lnTo>
                <a:lnTo>
                  <a:pt x="29" y="351"/>
                </a:lnTo>
                <a:lnTo>
                  <a:pt x="28" y="343"/>
                </a:lnTo>
                <a:lnTo>
                  <a:pt x="27" y="335"/>
                </a:lnTo>
                <a:lnTo>
                  <a:pt x="25" y="328"/>
                </a:lnTo>
                <a:lnTo>
                  <a:pt x="20" y="315"/>
                </a:lnTo>
                <a:lnTo>
                  <a:pt x="18" y="309"/>
                </a:lnTo>
                <a:lnTo>
                  <a:pt x="18" y="302"/>
                </a:lnTo>
                <a:lnTo>
                  <a:pt x="18" y="302"/>
                </a:lnTo>
                <a:lnTo>
                  <a:pt x="18" y="298"/>
                </a:lnTo>
                <a:lnTo>
                  <a:pt x="19" y="295"/>
                </a:lnTo>
                <a:lnTo>
                  <a:pt x="23" y="290"/>
                </a:lnTo>
                <a:lnTo>
                  <a:pt x="27" y="288"/>
                </a:lnTo>
                <a:lnTo>
                  <a:pt x="32" y="286"/>
                </a:lnTo>
                <a:lnTo>
                  <a:pt x="37" y="283"/>
                </a:lnTo>
                <a:lnTo>
                  <a:pt x="42" y="280"/>
                </a:lnTo>
                <a:lnTo>
                  <a:pt x="46" y="275"/>
                </a:lnTo>
                <a:lnTo>
                  <a:pt x="47" y="273"/>
                </a:lnTo>
                <a:lnTo>
                  <a:pt x="47" y="268"/>
                </a:lnTo>
                <a:lnTo>
                  <a:pt x="47" y="268"/>
                </a:lnTo>
                <a:lnTo>
                  <a:pt x="47" y="263"/>
                </a:lnTo>
                <a:lnTo>
                  <a:pt x="44" y="258"/>
                </a:lnTo>
                <a:lnTo>
                  <a:pt x="42" y="253"/>
                </a:lnTo>
                <a:lnTo>
                  <a:pt x="40" y="249"/>
                </a:lnTo>
                <a:lnTo>
                  <a:pt x="32" y="241"/>
                </a:lnTo>
                <a:lnTo>
                  <a:pt x="23" y="234"/>
                </a:lnTo>
                <a:lnTo>
                  <a:pt x="14" y="227"/>
                </a:lnTo>
                <a:lnTo>
                  <a:pt x="6" y="219"/>
                </a:lnTo>
                <a:lnTo>
                  <a:pt x="4" y="214"/>
                </a:lnTo>
                <a:lnTo>
                  <a:pt x="2" y="210"/>
                </a:lnTo>
                <a:lnTo>
                  <a:pt x="0" y="205"/>
                </a:lnTo>
                <a:lnTo>
                  <a:pt x="0" y="198"/>
                </a:lnTo>
                <a:lnTo>
                  <a:pt x="0" y="198"/>
                </a:lnTo>
                <a:lnTo>
                  <a:pt x="0" y="190"/>
                </a:lnTo>
                <a:lnTo>
                  <a:pt x="2" y="182"/>
                </a:lnTo>
                <a:lnTo>
                  <a:pt x="4" y="175"/>
                </a:lnTo>
                <a:lnTo>
                  <a:pt x="9" y="170"/>
                </a:lnTo>
                <a:lnTo>
                  <a:pt x="14" y="165"/>
                </a:lnTo>
                <a:lnTo>
                  <a:pt x="21" y="161"/>
                </a:lnTo>
                <a:lnTo>
                  <a:pt x="29" y="158"/>
                </a:lnTo>
                <a:lnTo>
                  <a:pt x="40" y="154"/>
                </a:lnTo>
                <a:lnTo>
                  <a:pt x="40" y="154"/>
                </a:lnTo>
                <a:lnTo>
                  <a:pt x="40" y="85"/>
                </a:lnTo>
                <a:lnTo>
                  <a:pt x="40" y="85"/>
                </a:lnTo>
                <a:lnTo>
                  <a:pt x="39" y="81"/>
                </a:lnTo>
                <a:lnTo>
                  <a:pt x="37" y="77"/>
                </a:lnTo>
                <a:lnTo>
                  <a:pt x="34" y="75"/>
                </a:lnTo>
                <a:lnTo>
                  <a:pt x="31" y="74"/>
                </a:lnTo>
                <a:lnTo>
                  <a:pt x="27" y="73"/>
                </a:lnTo>
                <a:lnTo>
                  <a:pt x="25" y="70"/>
                </a:lnTo>
                <a:lnTo>
                  <a:pt x="23" y="67"/>
                </a:lnTo>
                <a:lnTo>
                  <a:pt x="21" y="62"/>
                </a:lnTo>
                <a:lnTo>
                  <a:pt x="21" y="62"/>
                </a:lnTo>
                <a:lnTo>
                  <a:pt x="23" y="58"/>
                </a:lnTo>
                <a:lnTo>
                  <a:pt x="26" y="51"/>
                </a:lnTo>
                <a:lnTo>
                  <a:pt x="35" y="31"/>
                </a:lnTo>
                <a:lnTo>
                  <a:pt x="44" y="12"/>
                </a:lnTo>
                <a:lnTo>
                  <a:pt x="49" y="6"/>
                </a:lnTo>
                <a:lnTo>
                  <a:pt x="51" y="4"/>
                </a:lnTo>
                <a:lnTo>
                  <a:pt x="51" y="4"/>
                </a:lnTo>
                <a:lnTo>
                  <a:pt x="55" y="5"/>
                </a:lnTo>
                <a:lnTo>
                  <a:pt x="58" y="7"/>
                </a:lnTo>
                <a:lnTo>
                  <a:pt x="64" y="13"/>
                </a:lnTo>
                <a:lnTo>
                  <a:pt x="67" y="16"/>
                </a:lnTo>
                <a:lnTo>
                  <a:pt x="71" y="20"/>
                </a:lnTo>
                <a:lnTo>
                  <a:pt x="75" y="21"/>
                </a:lnTo>
                <a:lnTo>
                  <a:pt x="80" y="22"/>
                </a:lnTo>
                <a:lnTo>
                  <a:pt x="80" y="22"/>
                </a:lnTo>
                <a:lnTo>
                  <a:pt x="87" y="21"/>
                </a:lnTo>
                <a:lnTo>
                  <a:pt x="92" y="19"/>
                </a:lnTo>
                <a:lnTo>
                  <a:pt x="95" y="15"/>
                </a:lnTo>
                <a:lnTo>
                  <a:pt x="96" y="12"/>
                </a:lnTo>
                <a:lnTo>
                  <a:pt x="98" y="7"/>
                </a:lnTo>
                <a:lnTo>
                  <a:pt x="102" y="4"/>
                </a:lnTo>
                <a:lnTo>
                  <a:pt x="107" y="1"/>
                </a:lnTo>
                <a:lnTo>
                  <a:pt x="113" y="0"/>
                </a:lnTo>
                <a:lnTo>
                  <a:pt x="113" y="0"/>
                </a:lnTo>
                <a:lnTo>
                  <a:pt x="118" y="1"/>
                </a:lnTo>
                <a:lnTo>
                  <a:pt x="123" y="1"/>
                </a:lnTo>
                <a:lnTo>
                  <a:pt x="127" y="4"/>
                </a:lnTo>
                <a:lnTo>
                  <a:pt x="131" y="6"/>
                </a:lnTo>
                <a:lnTo>
                  <a:pt x="139" y="13"/>
                </a:lnTo>
                <a:lnTo>
                  <a:pt x="147" y="22"/>
                </a:lnTo>
                <a:lnTo>
                  <a:pt x="147" y="22"/>
                </a:lnTo>
                <a:lnTo>
                  <a:pt x="147" y="28"/>
                </a:lnTo>
                <a:lnTo>
                  <a:pt x="149" y="34"/>
                </a:lnTo>
                <a:lnTo>
                  <a:pt x="151" y="39"/>
                </a:lnTo>
                <a:lnTo>
                  <a:pt x="156" y="45"/>
                </a:lnTo>
                <a:lnTo>
                  <a:pt x="159" y="49"/>
                </a:lnTo>
                <a:lnTo>
                  <a:pt x="165" y="53"/>
                </a:lnTo>
                <a:lnTo>
                  <a:pt x="170" y="55"/>
                </a:lnTo>
                <a:lnTo>
                  <a:pt x="176" y="55"/>
                </a:lnTo>
                <a:lnTo>
                  <a:pt x="176" y="55"/>
                </a:lnTo>
                <a:lnTo>
                  <a:pt x="180" y="55"/>
                </a:lnTo>
                <a:lnTo>
                  <a:pt x="185" y="54"/>
                </a:lnTo>
                <a:lnTo>
                  <a:pt x="191" y="52"/>
                </a:lnTo>
                <a:lnTo>
                  <a:pt x="196" y="47"/>
                </a:lnTo>
                <a:lnTo>
                  <a:pt x="205" y="45"/>
                </a:lnTo>
                <a:lnTo>
                  <a:pt x="205" y="45"/>
                </a:lnTo>
                <a:lnTo>
                  <a:pt x="207" y="58"/>
                </a:lnTo>
                <a:lnTo>
                  <a:pt x="210" y="66"/>
                </a:lnTo>
                <a:lnTo>
                  <a:pt x="212" y="69"/>
                </a:lnTo>
                <a:lnTo>
                  <a:pt x="215" y="72"/>
                </a:lnTo>
                <a:lnTo>
                  <a:pt x="220" y="74"/>
                </a:lnTo>
                <a:lnTo>
                  <a:pt x="228" y="76"/>
                </a:lnTo>
                <a:lnTo>
                  <a:pt x="237" y="76"/>
                </a:lnTo>
                <a:lnTo>
                  <a:pt x="246" y="78"/>
                </a:lnTo>
                <a:lnTo>
                  <a:pt x="256" y="81"/>
                </a:lnTo>
                <a:lnTo>
                  <a:pt x="256" y="81"/>
                </a:lnTo>
                <a:lnTo>
                  <a:pt x="260" y="84"/>
                </a:lnTo>
                <a:lnTo>
                  <a:pt x="262" y="86"/>
                </a:lnTo>
                <a:lnTo>
                  <a:pt x="264" y="92"/>
                </a:lnTo>
                <a:lnTo>
                  <a:pt x="265" y="99"/>
                </a:lnTo>
                <a:lnTo>
                  <a:pt x="268" y="107"/>
                </a:lnTo>
                <a:lnTo>
                  <a:pt x="268" y="107"/>
                </a:lnTo>
                <a:lnTo>
                  <a:pt x="270" y="113"/>
                </a:lnTo>
                <a:lnTo>
                  <a:pt x="275" y="119"/>
                </a:lnTo>
                <a:lnTo>
                  <a:pt x="283" y="128"/>
                </a:lnTo>
                <a:lnTo>
                  <a:pt x="293" y="136"/>
                </a:lnTo>
                <a:lnTo>
                  <a:pt x="302" y="144"/>
                </a:lnTo>
                <a:lnTo>
                  <a:pt x="311" y="152"/>
                </a:lnTo>
                <a:lnTo>
                  <a:pt x="319" y="161"/>
                </a:lnTo>
                <a:lnTo>
                  <a:pt x="322" y="166"/>
                </a:lnTo>
                <a:lnTo>
                  <a:pt x="324" y="172"/>
                </a:lnTo>
                <a:lnTo>
                  <a:pt x="325" y="177"/>
                </a:lnTo>
                <a:lnTo>
                  <a:pt x="326" y="184"/>
                </a:lnTo>
                <a:lnTo>
                  <a:pt x="326" y="184"/>
                </a:lnTo>
                <a:lnTo>
                  <a:pt x="325" y="191"/>
                </a:lnTo>
                <a:lnTo>
                  <a:pt x="324" y="198"/>
                </a:lnTo>
                <a:lnTo>
                  <a:pt x="321" y="207"/>
                </a:lnTo>
                <a:lnTo>
                  <a:pt x="317" y="215"/>
                </a:lnTo>
                <a:lnTo>
                  <a:pt x="316" y="220"/>
                </a:lnTo>
                <a:lnTo>
                  <a:pt x="315" y="225"/>
                </a:lnTo>
                <a:lnTo>
                  <a:pt x="315" y="225"/>
                </a:lnTo>
                <a:lnTo>
                  <a:pt x="316" y="237"/>
                </a:lnTo>
                <a:lnTo>
                  <a:pt x="318" y="249"/>
                </a:lnTo>
                <a:lnTo>
                  <a:pt x="322" y="260"/>
                </a:lnTo>
                <a:lnTo>
                  <a:pt x="327" y="271"/>
                </a:lnTo>
                <a:lnTo>
                  <a:pt x="333" y="281"/>
                </a:lnTo>
                <a:lnTo>
                  <a:pt x="339" y="291"/>
                </a:lnTo>
                <a:lnTo>
                  <a:pt x="354" y="310"/>
                </a:lnTo>
                <a:lnTo>
                  <a:pt x="368" y="328"/>
                </a:lnTo>
                <a:lnTo>
                  <a:pt x="375" y="336"/>
                </a:lnTo>
                <a:lnTo>
                  <a:pt x="380" y="347"/>
                </a:lnTo>
                <a:lnTo>
                  <a:pt x="385" y="356"/>
                </a:lnTo>
                <a:lnTo>
                  <a:pt x="390" y="365"/>
                </a:lnTo>
                <a:lnTo>
                  <a:pt x="392" y="375"/>
                </a:lnTo>
                <a:lnTo>
                  <a:pt x="393" y="386"/>
                </a:lnTo>
                <a:lnTo>
                  <a:pt x="393" y="386"/>
                </a:lnTo>
                <a:lnTo>
                  <a:pt x="393" y="412"/>
                </a:lnTo>
                <a:lnTo>
                  <a:pt x="393" y="412"/>
                </a:lnTo>
                <a:lnTo>
                  <a:pt x="383" y="418"/>
                </a:lnTo>
                <a:lnTo>
                  <a:pt x="372" y="422"/>
                </a:lnTo>
                <a:lnTo>
                  <a:pt x="361" y="426"/>
                </a:lnTo>
                <a:lnTo>
                  <a:pt x="348" y="428"/>
                </a:lnTo>
                <a:lnTo>
                  <a:pt x="334" y="429"/>
                </a:lnTo>
                <a:lnTo>
                  <a:pt x="321" y="431"/>
                </a:lnTo>
                <a:lnTo>
                  <a:pt x="289" y="431"/>
                </a:lnTo>
                <a:lnTo>
                  <a:pt x="289" y="431"/>
                </a:lnTo>
                <a:lnTo>
                  <a:pt x="308" y="463"/>
                </a:lnTo>
                <a:lnTo>
                  <a:pt x="308" y="463"/>
                </a:lnTo>
                <a:lnTo>
                  <a:pt x="308" y="463"/>
                </a:lnTo>
                <a:lnTo>
                  <a:pt x="300" y="465"/>
                </a:lnTo>
                <a:lnTo>
                  <a:pt x="293" y="467"/>
                </a:lnTo>
                <a:lnTo>
                  <a:pt x="289" y="469"/>
                </a:lnTo>
                <a:lnTo>
                  <a:pt x="287" y="471"/>
                </a:lnTo>
                <a:lnTo>
                  <a:pt x="286" y="473"/>
                </a:lnTo>
                <a:lnTo>
                  <a:pt x="286" y="478"/>
                </a:lnTo>
                <a:lnTo>
                  <a:pt x="286" y="478"/>
                </a:lnTo>
                <a:lnTo>
                  <a:pt x="285" y="487"/>
                </a:lnTo>
                <a:lnTo>
                  <a:pt x="284" y="494"/>
                </a:lnTo>
                <a:lnTo>
                  <a:pt x="281" y="503"/>
                </a:lnTo>
                <a:lnTo>
                  <a:pt x="281" y="506"/>
                </a:lnTo>
                <a:lnTo>
                  <a:pt x="281" y="511"/>
                </a:lnTo>
                <a:lnTo>
                  <a:pt x="283" y="517"/>
                </a:lnTo>
                <a:lnTo>
                  <a:pt x="286" y="525"/>
                </a:lnTo>
                <a:lnTo>
                  <a:pt x="286" y="525"/>
                </a:lnTo>
                <a:lnTo>
                  <a:pt x="278" y="518"/>
                </a:lnTo>
                <a:lnTo>
                  <a:pt x="278" y="518"/>
                </a:lnTo>
                <a:lnTo>
                  <a:pt x="278" y="518"/>
                </a:lnTo>
                <a:lnTo>
                  <a:pt x="261" y="518"/>
                </a:lnTo>
                <a:lnTo>
                  <a:pt x="261" y="518"/>
                </a:lnTo>
                <a:lnTo>
                  <a:pt x="257" y="517"/>
                </a:lnTo>
                <a:lnTo>
                  <a:pt x="255" y="516"/>
                </a:lnTo>
                <a:lnTo>
                  <a:pt x="250" y="510"/>
                </a:lnTo>
                <a:lnTo>
                  <a:pt x="247" y="508"/>
                </a:lnTo>
                <a:lnTo>
                  <a:pt x="243" y="505"/>
                </a:lnTo>
                <a:lnTo>
                  <a:pt x="240" y="504"/>
                </a:lnTo>
                <a:lnTo>
                  <a:pt x="234" y="503"/>
                </a:lnTo>
                <a:lnTo>
                  <a:pt x="234" y="503"/>
                </a:lnTo>
                <a:lnTo>
                  <a:pt x="224" y="503"/>
                </a:lnTo>
                <a:lnTo>
                  <a:pt x="216" y="504"/>
                </a:lnTo>
                <a:lnTo>
                  <a:pt x="205" y="506"/>
                </a:lnTo>
                <a:lnTo>
                  <a:pt x="205" y="506"/>
                </a:lnTo>
                <a:lnTo>
                  <a:pt x="199" y="492"/>
                </a:lnTo>
                <a:lnTo>
                  <a:pt x="195" y="486"/>
                </a:lnTo>
                <a:lnTo>
                  <a:pt x="191" y="480"/>
                </a:lnTo>
                <a:lnTo>
                  <a:pt x="185" y="475"/>
                </a:lnTo>
                <a:lnTo>
                  <a:pt x="179" y="473"/>
                </a:lnTo>
                <a:lnTo>
                  <a:pt x="172" y="471"/>
                </a:lnTo>
                <a:lnTo>
                  <a:pt x="164" y="470"/>
                </a:lnTo>
                <a:lnTo>
                  <a:pt x="164" y="470"/>
                </a:lnTo>
                <a:lnTo>
                  <a:pt x="161" y="463"/>
                </a:lnTo>
                <a:lnTo>
                  <a:pt x="161" y="463"/>
                </a:lnTo>
                <a:close/>
              </a:path>
            </a:pathLst>
          </a:custGeom>
          <a:solidFill>
            <a:srgbClr val="D3D6C7"/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86" name="Freeform 49"/>
          <p:cNvSpPr>
            <a:spLocks/>
          </p:cNvSpPr>
          <p:nvPr/>
        </p:nvSpPr>
        <p:spPr bwMode="auto">
          <a:xfrm>
            <a:off x="6466395" y="3825373"/>
            <a:ext cx="489572" cy="540995"/>
          </a:xfrm>
          <a:custGeom>
            <a:avLst/>
            <a:gdLst/>
            <a:ahLst/>
            <a:cxnLst>
              <a:cxn ang="0">
                <a:pos x="442" y="145"/>
              </a:cxn>
              <a:cxn ang="0">
                <a:pos x="392" y="238"/>
              </a:cxn>
              <a:cxn ang="0">
                <a:pos x="359" y="276"/>
              </a:cxn>
              <a:cxn ang="0">
                <a:pos x="296" y="299"/>
              </a:cxn>
              <a:cxn ang="0">
                <a:pos x="282" y="323"/>
              </a:cxn>
              <a:cxn ang="0">
                <a:pos x="293" y="361"/>
              </a:cxn>
              <a:cxn ang="0">
                <a:pos x="304" y="390"/>
              </a:cxn>
              <a:cxn ang="0">
                <a:pos x="289" y="416"/>
              </a:cxn>
              <a:cxn ang="0">
                <a:pos x="283" y="438"/>
              </a:cxn>
              <a:cxn ang="0">
                <a:pos x="297" y="467"/>
              </a:cxn>
              <a:cxn ang="0">
                <a:pos x="290" y="489"/>
              </a:cxn>
              <a:cxn ang="0">
                <a:pos x="251" y="514"/>
              </a:cxn>
              <a:cxn ang="0">
                <a:pos x="214" y="521"/>
              </a:cxn>
              <a:cxn ang="0">
                <a:pos x="199" y="547"/>
              </a:cxn>
              <a:cxn ang="0">
                <a:pos x="185" y="576"/>
              </a:cxn>
              <a:cxn ang="0">
                <a:pos x="156" y="570"/>
              </a:cxn>
              <a:cxn ang="0">
                <a:pos x="130" y="574"/>
              </a:cxn>
              <a:cxn ang="0">
                <a:pos x="101" y="612"/>
              </a:cxn>
              <a:cxn ang="0">
                <a:pos x="82" y="634"/>
              </a:cxn>
              <a:cxn ang="0">
                <a:pos x="50" y="633"/>
              </a:cxn>
              <a:cxn ang="0">
                <a:pos x="23" y="656"/>
              </a:cxn>
              <a:cxn ang="0">
                <a:pos x="0" y="720"/>
              </a:cxn>
              <a:cxn ang="0">
                <a:pos x="11" y="744"/>
              </a:cxn>
              <a:cxn ang="0">
                <a:pos x="92" y="795"/>
              </a:cxn>
              <a:cxn ang="0">
                <a:pos x="111" y="796"/>
              </a:cxn>
              <a:cxn ang="0">
                <a:pos x="136" y="786"/>
              </a:cxn>
              <a:cxn ang="0">
                <a:pos x="186" y="806"/>
              </a:cxn>
              <a:cxn ang="0">
                <a:pos x="232" y="847"/>
              </a:cxn>
              <a:cxn ang="0">
                <a:pos x="290" y="854"/>
              </a:cxn>
              <a:cxn ang="0">
                <a:pos x="320" y="874"/>
              </a:cxn>
              <a:cxn ang="0">
                <a:pos x="345" y="889"/>
              </a:cxn>
              <a:cxn ang="0">
                <a:pos x="377" y="872"/>
              </a:cxn>
              <a:cxn ang="0">
                <a:pos x="404" y="864"/>
              </a:cxn>
              <a:cxn ang="0">
                <a:pos x="464" y="893"/>
              </a:cxn>
              <a:cxn ang="0">
                <a:pos x="521" y="923"/>
              </a:cxn>
              <a:cxn ang="0">
                <a:pos x="543" y="910"/>
              </a:cxn>
              <a:cxn ang="0">
                <a:pos x="565" y="896"/>
              </a:cxn>
              <a:cxn ang="0">
                <a:pos x="599" y="908"/>
              </a:cxn>
              <a:cxn ang="0">
                <a:pos x="613" y="895"/>
              </a:cxn>
              <a:cxn ang="0">
                <a:pos x="609" y="847"/>
              </a:cxn>
              <a:cxn ang="0">
                <a:pos x="630" y="794"/>
              </a:cxn>
              <a:cxn ang="0">
                <a:pos x="734" y="775"/>
              </a:cxn>
              <a:cxn ang="0">
                <a:pos x="750" y="738"/>
              </a:cxn>
              <a:cxn ang="0">
                <a:pos x="749" y="627"/>
              </a:cxn>
              <a:cxn ang="0">
                <a:pos x="732" y="556"/>
              </a:cxn>
              <a:cxn ang="0">
                <a:pos x="695" y="531"/>
              </a:cxn>
              <a:cxn ang="0">
                <a:pos x="659" y="506"/>
              </a:cxn>
              <a:cxn ang="0">
                <a:pos x="659" y="478"/>
              </a:cxn>
              <a:cxn ang="0">
                <a:pos x="664" y="397"/>
              </a:cxn>
              <a:cxn ang="0">
                <a:pos x="653" y="298"/>
              </a:cxn>
              <a:cxn ang="0">
                <a:pos x="658" y="254"/>
              </a:cxn>
              <a:cxn ang="0">
                <a:pos x="663" y="215"/>
              </a:cxn>
              <a:cxn ang="0">
                <a:pos x="635" y="172"/>
              </a:cxn>
              <a:cxn ang="0">
                <a:pos x="615" y="134"/>
              </a:cxn>
              <a:cxn ang="0">
                <a:pos x="557" y="75"/>
              </a:cxn>
              <a:cxn ang="0">
                <a:pos x="528" y="23"/>
              </a:cxn>
              <a:cxn ang="0">
                <a:pos x="513" y="7"/>
              </a:cxn>
              <a:cxn ang="0">
                <a:pos x="506" y="8"/>
              </a:cxn>
            </a:cxnLst>
            <a:rect l="0" t="0" r="r" b="b"/>
            <a:pathLst>
              <a:path w="756" h="923">
                <a:moveTo>
                  <a:pt x="506" y="8"/>
                </a:moveTo>
                <a:lnTo>
                  <a:pt x="506" y="8"/>
                </a:lnTo>
                <a:lnTo>
                  <a:pt x="487" y="53"/>
                </a:lnTo>
                <a:lnTo>
                  <a:pt x="465" y="99"/>
                </a:lnTo>
                <a:lnTo>
                  <a:pt x="442" y="145"/>
                </a:lnTo>
                <a:lnTo>
                  <a:pt x="430" y="167"/>
                </a:lnTo>
                <a:lnTo>
                  <a:pt x="418" y="187"/>
                </a:lnTo>
                <a:lnTo>
                  <a:pt x="418" y="187"/>
                </a:lnTo>
                <a:lnTo>
                  <a:pt x="405" y="214"/>
                </a:lnTo>
                <a:lnTo>
                  <a:pt x="392" y="238"/>
                </a:lnTo>
                <a:lnTo>
                  <a:pt x="386" y="248"/>
                </a:lnTo>
                <a:lnTo>
                  <a:pt x="378" y="259"/>
                </a:lnTo>
                <a:lnTo>
                  <a:pt x="369" y="268"/>
                </a:lnTo>
                <a:lnTo>
                  <a:pt x="359" y="276"/>
                </a:lnTo>
                <a:lnTo>
                  <a:pt x="359" y="276"/>
                </a:lnTo>
                <a:lnTo>
                  <a:pt x="350" y="280"/>
                </a:lnTo>
                <a:lnTo>
                  <a:pt x="338" y="284"/>
                </a:lnTo>
                <a:lnTo>
                  <a:pt x="313" y="292"/>
                </a:lnTo>
                <a:lnTo>
                  <a:pt x="300" y="297"/>
                </a:lnTo>
                <a:lnTo>
                  <a:pt x="296" y="299"/>
                </a:lnTo>
                <a:lnTo>
                  <a:pt x="291" y="302"/>
                </a:lnTo>
                <a:lnTo>
                  <a:pt x="288" y="307"/>
                </a:lnTo>
                <a:lnTo>
                  <a:pt x="284" y="312"/>
                </a:lnTo>
                <a:lnTo>
                  <a:pt x="283" y="317"/>
                </a:lnTo>
                <a:lnTo>
                  <a:pt x="282" y="323"/>
                </a:lnTo>
                <a:lnTo>
                  <a:pt x="282" y="323"/>
                </a:lnTo>
                <a:lnTo>
                  <a:pt x="283" y="336"/>
                </a:lnTo>
                <a:lnTo>
                  <a:pt x="285" y="346"/>
                </a:lnTo>
                <a:lnTo>
                  <a:pt x="289" y="354"/>
                </a:lnTo>
                <a:lnTo>
                  <a:pt x="293" y="361"/>
                </a:lnTo>
                <a:lnTo>
                  <a:pt x="297" y="367"/>
                </a:lnTo>
                <a:lnTo>
                  <a:pt x="300" y="374"/>
                </a:lnTo>
                <a:lnTo>
                  <a:pt x="302" y="381"/>
                </a:lnTo>
                <a:lnTo>
                  <a:pt x="304" y="390"/>
                </a:lnTo>
                <a:lnTo>
                  <a:pt x="304" y="390"/>
                </a:lnTo>
                <a:lnTo>
                  <a:pt x="302" y="397"/>
                </a:lnTo>
                <a:lnTo>
                  <a:pt x="300" y="401"/>
                </a:lnTo>
                <a:lnTo>
                  <a:pt x="297" y="407"/>
                </a:lnTo>
                <a:lnTo>
                  <a:pt x="293" y="412"/>
                </a:lnTo>
                <a:lnTo>
                  <a:pt x="289" y="416"/>
                </a:lnTo>
                <a:lnTo>
                  <a:pt x="285" y="422"/>
                </a:lnTo>
                <a:lnTo>
                  <a:pt x="283" y="428"/>
                </a:lnTo>
                <a:lnTo>
                  <a:pt x="282" y="434"/>
                </a:lnTo>
                <a:lnTo>
                  <a:pt x="282" y="434"/>
                </a:lnTo>
                <a:lnTo>
                  <a:pt x="283" y="438"/>
                </a:lnTo>
                <a:lnTo>
                  <a:pt x="284" y="442"/>
                </a:lnTo>
                <a:lnTo>
                  <a:pt x="290" y="448"/>
                </a:lnTo>
                <a:lnTo>
                  <a:pt x="294" y="457"/>
                </a:lnTo>
                <a:lnTo>
                  <a:pt x="297" y="461"/>
                </a:lnTo>
                <a:lnTo>
                  <a:pt x="297" y="467"/>
                </a:lnTo>
                <a:lnTo>
                  <a:pt x="297" y="467"/>
                </a:lnTo>
                <a:lnTo>
                  <a:pt x="297" y="473"/>
                </a:lnTo>
                <a:lnTo>
                  <a:pt x="296" y="478"/>
                </a:lnTo>
                <a:lnTo>
                  <a:pt x="293" y="484"/>
                </a:lnTo>
                <a:lnTo>
                  <a:pt x="290" y="489"/>
                </a:lnTo>
                <a:lnTo>
                  <a:pt x="286" y="493"/>
                </a:lnTo>
                <a:lnTo>
                  <a:pt x="283" y="498"/>
                </a:lnTo>
                <a:lnTo>
                  <a:pt x="273" y="505"/>
                </a:lnTo>
                <a:lnTo>
                  <a:pt x="262" y="511"/>
                </a:lnTo>
                <a:lnTo>
                  <a:pt x="251" y="514"/>
                </a:lnTo>
                <a:lnTo>
                  <a:pt x="238" y="518"/>
                </a:lnTo>
                <a:lnTo>
                  <a:pt x="227" y="518"/>
                </a:lnTo>
                <a:lnTo>
                  <a:pt x="227" y="518"/>
                </a:lnTo>
                <a:lnTo>
                  <a:pt x="220" y="519"/>
                </a:lnTo>
                <a:lnTo>
                  <a:pt x="214" y="521"/>
                </a:lnTo>
                <a:lnTo>
                  <a:pt x="209" y="523"/>
                </a:lnTo>
                <a:lnTo>
                  <a:pt x="206" y="527"/>
                </a:lnTo>
                <a:lnTo>
                  <a:pt x="204" y="531"/>
                </a:lnTo>
                <a:lnTo>
                  <a:pt x="201" y="537"/>
                </a:lnTo>
                <a:lnTo>
                  <a:pt x="199" y="547"/>
                </a:lnTo>
                <a:lnTo>
                  <a:pt x="198" y="558"/>
                </a:lnTo>
                <a:lnTo>
                  <a:pt x="194" y="568"/>
                </a:lnTo>
                <a:lnTo>
                  <a:pt x="192" y="572"/>
                </a:lnTo>
                <a:lnTo>
                  <a:pt x="189" y="574"/>
                </a:lnTo>
                <a:lnTo>
                  <a:pt x="185" y="576"/>
                </a:lnTo>
                <a:lnTo>
                  <a:pt x="179" y="576"/>
                </a:lnTo>
                <a:lnTo>
                  <a:pt x="179" y="576"/>
                </a:lnTo>
                <a:lnTo>
                  <a:pt x="172" y="576"/>
                </a:lnTo>
                <a:lnTo>
                  <a:pt x="166" y="573"/>
                </a:lnTo>
                <a:lnTo>
                  <a:pt x="156" y="570"/>
                </a:lnTo>
                <a:lnTo>
                  <a:pt x="146" y="569"/>
                </a:lnTo>
                <a:lnTo>
                  <a:pt x="146" y="569"/>
                </a:lnTo>
                <a:lnTo>
                  <a:pt x="140" y="570"/>
                </a:lnTo>
                <a:lnTo>
                  <a:pt x="134" y="572"/>
                </a:lnTo>
                <a:lnTo>
                  <a:pt x="130" y="574"/>
                </a:lnTo>
                <a:lnTo>
                  <a:pt x="125" y="576"/>
                </a:lnTo>
                <a:lnTo>
                  <a:pt x="118" y="583"/>
                </a:lnTo>
                <a:lnTo>
                  <a:pt x="111" y="592"/>
                </a:lnTo>
                <a:lnTo>
                  <a:pt x="106" y="602"/>
                </a:lnTo>
                <a:lnTo>
                  <a:pt x="101" y="612"/>
                </a:lnTo>
                <a:lnTo>
                  <a:pt x="96" y="621"/>
                </a:lnTo>
                <a:lnTo>
                  <a:pt x="91" y="629"/>
                </a:lnTo>
                <a:lnTo>
                  <a:pt x="91" y="629"/>
                </a:lnTo>
                <a:lnTo>
                  <a:pt x="87" y="631"/>
                </a:lnTo>
                <a:lnTo>
                  <a:pt x="82" y="634"/>
                </a:lnTo>
                <a:lnTo>
                  <a:pt x="77" y="634"/>
                </a:lnTo>
                <a:lnTo>
                  <a:pt x="72" y="634"/>
                </a:lnTo>
                <a:lnTo>
                  <a:pt x="62" y="631"/>
                </a:lnTo>
                <a:lnTo>
                  <a:pt x="56" y="631"/>
                </a:lnTo>
                <a:lnTo>
                  <a:pt x="50" y="633"/>
                </a:lnTo>
                <a:lnTo>
                  <a:pt x="50" y="633"/>
                </a:lnTo>
                <a:lnTo>
                  <a:pt x="46" y="634"/>
                </a:lnTo>
                <a:lnTo>
                  <a:pt x="41" y="637"/>
                </a:lnTo>
                <a:lnTo>
                  <a:pt x="32" y="645"/>
                </a:lnTo>
                <a:lnTo>
                  <a:pt x="23" y="656"/>
                </a:lnTo>
                <a:lnTo>
                  <a:pt x="15" y="668"/>
                </a:lnTo>
                <a:lnTo>
                  <a:pt x="9" y="681"/>
                </a:lnTo>
                <a:lnTo>
                  <a:pt x="3" y="695"/>
                </a:lnTo>
                <a:lnTo>
                  <a:pt x="1" y="709"/>
                </a:lnTo>
                <a:lnTo>
                  <a:pt x="0" y="720"/>
                </a:lnTo>
                <a:lnTo>
                  <a:pt x="0" y="720"/>
                </a:lnTo>
                <a:lnTo>
                  <a:pt x="0" y="726"/>
                </a:lnTo>
                <a:lnTo>
                  <a:pt x="2" y="732"/>
                </a:lnTo>
                <a:lnTo>
                  <a:pt x="7" y="738"/>
                </a:lnTo>
                <a:lnTo>
                  <a:pt x="11" y="744"/>
                </a:lnTo>
                <a:lnTo>
                  <a:pt x="24" y="758"/>
                </a:lnTo>
                <a:lnTo>
                  <a:pt x="40" y="770"/>
                </a:lnTo>
                <a:lnTo>
                  <a:pt x="57" y="781"/>
                </a:lnTo>
                <a:lnTo>
                  <a:pt x="76" y="789"/>
                </a:lnTo>
                <a:lnTo>
                  <a:pt x="92" y="795"/>
                </a:lnTo>
                <a:lnTo>
                  <a:pt x="99" y="797"/>
                </a:lnTo>
                <a:lnTo>
                  <a:pt x="106" y="797"/>
                </a:lnTo>
                <a:lnTo>
                  <a:pt x="106" y="797"/>
                </a:lnTo>
                <a:lnTo>
                  <a:pt x="108" y="797"/>
                </a:lnTo>
                <a:lnTo>
                  <a:pt x="111" y="796"/>
                </a:lnTo>
                <a:lnTo>
                  <a:pt x="117" y="791"/>
                </a:lnTo>
                <a:lnTo>
                  <a:pt x="125" y="788"/>
                </a:lnTo>
                <a:lnTo>
                  <a:pt x="130" y="787"/>
                </a:lnTo>
                <a:lnTo>
                  <a:pt x="136" y="786"/>
                </a:lnTo>
                <a:lnTo>
                  <a:pt x="136" y="786"/>
                </a:lnTo>
                <a:lnTo>
                  <a:pt x="143" y="787"/>
                </a:lnTo>
                <a:lnTo>
                  <a:pt x="148" y="788"/>
                </a:lnTo>
                <a:lnTo>
                  <a:pt x="162" y="793"/>
                </a:lnTo>
                <a:lnTo>
                  <a:pt x="174" y="798"/>
                </a:lnTo>
                <a:lnTo>
                  <a:pt x="186" y="806"/>
                </a:lnTo>
                <a:lnTo>
                  <a:pt x="197" y="816"/>
                </a:lnTo>
                <a:lnTo>
                  <a:pt x="207" y="825"/>
                </a:lnTo>
                <a:lnTo>
                  <a:pt x="223" y="841"/>
                </a:lnTo>
                <a:lnTo>
                  <a:pt x="223" y="841"/>
                </a:lnTo>
                <a:lnTo>
                  <a:pt x="232" y="847"/>
                </a:lnTo>
                <a:lnTo>
                  <a:pt x="240" y="850"/>
                </a:lnTo>
                <a:lnTo>
                  <a:pt x="250" y="851"/>
                </a:lnTo>
                <a:lnTo>
                  <a:pt x="259" y="851"/>
                </a:lnTo>
                <a:lnTo>
                  <a:pt x="279" y="851"/>
                </a:lnTo>
                <a:lnTo>
                  <a:pt x="290" y="854"/>
                </a:lnTo>
                <a:lnTo>
                  <a:pt x="300" y="856"/>
                </a:lnTo>
                <a:lnTo>
                  <a:pt x="300" y="856"/>
                </a:lnTo>
                <a:lnTo>
                  <a:pt x="306" y="858"/>
                </a:lnTo>
                <a:lnTo>
                  <a:pt x="311" y="863"/>
                </a:lnTo>
                <a:lnTo>
                  <a:pt x="320" y="874"/>
                </a:lnTo>
                <a:lnTo>
                  <a:pt x="324" y="880"/>
                </a:lnTo>
                <a:lnTo>
                  <a:pt x="330" y="885"/>
                </a:lnTo>
                <a:lnTo>
                  <a:pt x="337" y="888"/>
                </a:lnTo>
                <a:lnTo>
                  <a:pt x="345" y="889"/>
                </a:lnTo>
                <a:lnTo>
                  <a:pt x="345" y="889"/>
                </a:lnTo>
                <a:lnTo>
                  <a:pt x="354" y="888"/>
                </a:lnTo>
                <a:lnTo>
                  <a:pt x="362" y="885"/>
                </a:lnTo>
                <a:lnTo>
                  <a:pt x="368" y="881"/>
                </a:lnTo>
                <a:lnTo>
                  <a:pt x="373" y="877"/>
                </a:lnTo>
                <a:lnTo>
                  <a:pt x="377" y="872"/>
                </a:lnTo>
                <a:lnTo>
                  <a:pt x="383" y="867"/>
                </a:lnTo>
                <a:lnTo>
                  <a:pt x="389" y="865"/>
                </a:lnTo>
                <a:lnTo>
                  <a:pt x="396" y="864"/>
                </a:lnTo>
                <a:lnTo>
                  <a:pt x="396" y="864"/>
                </a:lnTo>
                <a:lnTo>
                  <a:pt x="404" y="864"/>
                </a:lnTo>
                <a:lnTo>
                  <a:pt x="412" y="866"/>
                </a:lnTo>
                <a:lnTo>
                  <a:pt x="420" y="870"/>
                </a:lnTo>
                <a:lnTo>
                  <a:pt x="429" y="873"/>
                </a:lnTo>
                <a:lnTo>
                  <a:pt x="446" y="882"/>
                </a:lnTo>
                <a:lnTo>
                  <a:pt x="464" y="893"/>
                </a:lnTo>
                <a:lnTo>
                  <a:pt x="481" y="904"/>
                </a:lnTo>
                <a:lnTo>
                  <a:pt x="496" y="913"/>
                </a:lnTo>
                <a:lnTo>
                  <a:pt x="510" y="920"/>
                </a:lnTo>
                <a:lnTo>
                  <a:pt x="515" y="921"/>
                </a:lnTo>
                <a:lnTo>
                  <a:pt x="521" y="923"/>
                </a:lnTo>
                <a:lnTo>
                  <a:pt x="521" y="923"/>
                </a:lnTo>
                <a:lnTo>
                  <a:pt x="527" y="921"/>
                </a:lnTo>
                <a:lnTo>
                  <a:pt x="533" y="918"/>
                </a:lnTo>
                <a:lnTo>
                  <a:pt x="538" y="915"/>
                </a:lnTo>
                <a:lnTo>
                  <a:pt x="543" y="910"/>
                </a:lnTo>
                <a:lnTo>
                  <a:pt x="548" y="905"/>
                </a:lnTo>
                <a:lnTo>
                  <a:pt x="553" y="901"/>
                </a:lnTo>
                <a:lnTo>
                  <a:pt x="559" y="897"/>
                </a:lnTo>
                <a:lnTo>
                  <a:pt x="565" y="896"/>
                </a:lnTo>
                <a:lnTo>
                  <a:pt x="565" y="896"/>
                </a:lnTo>
                <a:lnTo>
                  <a:pt x="571" y="897"/>
                </a:lnTo>
                <a:lnTo>
                  <a:pt x="575" y="898"/>
                </a:lnTo>
                <a:lnTo>
                  <a:pt x="584" y="902"/>
                </a:lnTo>
                <a:lnTo>
                  <a:pt x="595" y="906"/>
                </a:lnTo>
                <a:lnTo>
                  <a:pt x="599" y="908"/>
                </a:lnTo>
                <a:lnTo>
                  <a:pt x="605" y="908"/>
                </a:lnTo>
                <a:lnTo>
                  <a:pt x="605" y="908"/>
                </a:lnTo>
                <a:lnTo>
                  <a:pt x="609" y="904"/>
                </a:lnTo>
                <a:lnTo>
                  <a:pt x="611" y="900"/>
                </a:lnTo>
                <a:lnTo>
                  <a:pt x="613" y="895"/>
                </a:lnTo>
                <a:lnTo>
                  <a:pt x="614" y="889"/>
                </a:lnTo>
                <a:lnTo>
                  <a:pt x="614" y="878"/>
                </a:lnTo>
                <a:lnTo>
                  <a:pt x="613" y="866"/>
                </a:lnTo>
                <a:lnTo>
                  <a:pt x="611" y="855"/>
                </a:lnTo>
                <a:lnTo>
                  <a:pt x="609" y="847"/>
                </a:lnTo>
                <a:lnTo>
                  <a:pt x="605" y="837"/>
                </a:lnTo>
                <a:lnTo>
                  <a:pt x="605" y="837"/>
                </a:lnTo>
                <a:lnTo>
                  <a:pt x="617" y="818"/>
                </a:lnTo>
                <a:lnTo>
                  <a:pt x="626" y="802"/>
                </a:lnTo>
                <a:lnTo>
                  <a:pt x="630" y="794"/>
                </a:lnTo>
                <a:lnTo>
                  <a:pt x="636" y="788"/>
                </a:lnTo>
                <a:lnTo>
                  <a:pt x="642" y="781"/>
                </a:lnTo>
                <a:lnTo>
                  <a:pt x="649" y="775"/>
                </a:lnTo>
                <a:lnTo>
                  <a:pt x="649" y="775"/>
                </a:lnTo>
                <a:lnTo>
                  <a:pt x="734" y="775"/>
                </a:lnTo>
                <a:lnTo>
                  <a:pt x="734" y="775"/>
                </a:lnTo>
                <a:lnTo>
                  <a:pt x="734" y="775"/>
                </a:lnTo>
                <a:lnTo>
                  <a:pt x="741" y="763"/>
                </a:lnTo>
                <a:lnTo>
                  <a:pt x="747" y="751"/>
                </a:lnTo>
                <a:lnTo>
                  <a:pt x="750" y="738"/>
                </a:lnTo>
                <a:lnTo>
                  <a:pt x="751" y="726"/>
                </a:lnTo>
                <a:lnTo>
                  <a:pt x="754" y="699"/>
                </a:lnTo>
                <a:lnTo>
                  <a:pt x="756" y="669"/>
                </a:lnTo>
                <a:lnTo>
                  <a:pt x="756" y="669"/>
                </a:lnTo>
                <a:lnTo>
                  <a:pt x="749" y="627"/>
                </a:lnTo>
                <a:lnTo>
                  <a:pt x="742" y="591"/>
                </a:lnTo>
                <a:lnTo>
                  <a:pt x="737" y="575"/>
                </a:lnTo>
                <a:lnTo>
                  <a:pt x="734" y="562"/>
                </a:lnTo>
                <a:lnTo>
                  <a:pt x="734" y="562"/>
                </a:lnTo>
                <a:lnTo>
                  <a:pt x="732" y="556"/>
                </a:lnTo>
                <a:lnTo>
                  <a:pt x="727" y="551"/>
                </a:lnTo>
                <a:lnTo>
                  <a:pt x="724" y="546"/>
                </a:lnTo>
                <a:lnTo>
                  <a:pt x="719" y="542"/>
                </a:lnTo>
                <a:lnTo>
                  <a:pt x="708" y="536"/>
                </a:lnTo>
                <a:lnTo>
                  <a:pt x="695" y="531"/>
                </a:lnTo>
                <a:lnTo>
                  <a:pt x="683" y="527"/>
                </a:lnTo>
                <a:lnTo>
                  <a:pt x="672" y="520"/>
                </a:lnTo>
                <a:lnTo>
                  <a:pt x="667" y="516"/>
                </a:lnTo>
                <a:lnTo>
                  <a:pt x="663" y="512"/>
                </a:lnTo>
                <a:lnTo>
                  <a:pt x="659" y="506"/>
                </a:lnTo>
                <a:lnTo>
                  <a:pt x="657" y="500"/>
                </a:lnTo>
                <a:lnTo>
                  <a:pt x="657" y="500"/>
                </a:lnTo>
                <a:lnTo>
                  <a:pt x="656" y="495"/>
                </a:lnTo>
                <a:lnTo>
                  <a:pt x="657" y="489"/>
                </a:lnTo>
                <a:lnTo>
                  <a:pt x="659" y="478"/>
                </a:lnTo>
                <a:lnTo>
                  <a:pt x="663" y="470"/>
                </a:lnTo>
                <a:lnTo>
                  <a:pt x="664" y="463"/>
                </a:lnTo>
                <a:lnTo>
                  <a:pt x="664" y="463"/>
                </a:lnTo>
                <a:lnTo>
                  <a:pt x="664" y="397"/>
                </a:lnTo>
                <a:lnTo>
                  <a:pt x="664" y="397"/>
                </a:lnTo>
                <a:lnTo>
                  <a:pt x="664" y="382"/>
                </a:lnTo>
                <a:lnTo>
                  <a:pt x="663" y="368"/>
                </a:lnTo>
                <a:lnTo>
                  <a:pt x="658" y="340"/>
                </a:lnTo>
                <a:lnTo>
                  <a:pt x="655" y="312"/>
                </a:lnTo>
                <a:lnTo>
                  <a:pt x="653" y="298"/>
                </a:lnTo>
                <a:lnTo>
                  <a:pt x="653" y="283"/>
                </a:lnTo>
                <a:lnTo>
                  <a:pt x="653" y="283"/>
                </a:lnTo>
                <a:lnTo>
                  <a:pt x="653" y="275"/>
                </a:lnTo>
                <a:lnTo>
                  <a:pt x="655" y="268"/>
                </a:lnTo>
                <a:lnTo>
                  <a:pt x="658" y="254"/>
                </a:lnTo>
                <a:lnTo>
                  <a:pt x="663" y="240"/>
                </a:lnTo>
                <a:lnTo>
                  <a:pt x="664" y="232"/>
                </a:lnTo>
                <a:lnTo>
                  <a:pt x="664" y="224"/>
                </a:lnTo>
                <a:lnTo>
                  <a:pt x="664" y="224"/>
                </a:lnTo>
                <a:lnTo>
                  <a:pt x="663" y="215"/>
                </a:lnTo>
                <a:lnTo>
                  <a:pt x="660" y="207"/>
                </a:lnTo>
                <a:lnTo>
                  <a:pt x="656" y="200"/>
                </a:lnTo>
                <a:lnTo>
                  <a:pt x="651" y="192"/>
                </a:lnTo>
                <a:lnTo>
                  <a:pt x="641" y="179"/>
                </a:lnTo>
                <a:lnTo>
                  <a:pt x="635" y="172"/>
                </a:lnTo>
                <a:lnTo>
                  <a:pt x="630" y="165"/>
                </a:lnTo>
                <a:lnTo>
                  <a:pt x="630" y="165"/>
                </a:lnTo>
                <a:lnTo>
                  <a:pt x="626" y="154"/>
                </a:lnTo>
                <a:lnTo>
                  <a:pt x="621" y="144"/>
                </a:lnTo>
                <a:lnTo>
                  <a:pt x="615" y="134"/>
                </a:lnTo>
                <a:lnTo>
                  <a:pt x="609" y="126"/>
                </a:lnTo>
                <a:lnTo>
                  <a:pt x="595" y="110"/>
                </a:lnTo>
                <a:lnTo>
                  <a:pt x="580" y="96"/>
                </a:lnTo>
                <a:lnTo>
                  <a:pt x="565" y="83"/>
                </a:lnTo>
                <a:lnTo>
                  <a:pt x="557" y="75"/>
                </a:lnTo>
                <a:lnTo>
                  <a:pt x="550" y="66"/>
                </a:lnTo>
                <a:lnTo>
                  <a:pt x="544" y="57"/>
                </a:lnTo>
                <a:lnTo>
                  <a:pt x="538" y="47"/>
                </a:lnTo>
                <a:lnTo>
                  <a:pt x="533" y="35"/>
                </a:lnTo>
                <a:lnTo>
                  <a:pt x="528" y="23"/>
                </a:lnTo>
                <a:lnTo>
                  <a:pt x="528" y="23"/>
                </a:lnTo>
                <a:lnTo>
                  <a:pt x="527" y="20"/>
                </a:lnTo>
                <a:lnTo>
                  <a:pt x="525" y="18"/>
                </a:lnTo>
                <a:lnTo>
                  <a:pt x="519" y="12"/>
                </a:lnTo>
                <a:lnTo>
                  <a:pt x="513" y="7"/>
                </a:lnTo>
                <a:lnTo>
                  <a:pt x="511" y="3"/>
                </a:lnTo>
                <a:lnTo>
                  <a:pt x="510" y="0"/>
                </a:lnTo>
                <a:lnTo>
                  <a:pt x="510" y="0"/>
                </a:lnTo>
                <a:lnTo>
                  <a:pt x="506" y="8"/>
                </a:lnTo>
                <a:lnTo>
                  <a:pt x="506" y="8"/>
                </a:lnTo>
                <a:close/>
              </a:path>
            </a:pathLst>
          </a:custGeom>
          <a:solidFill>
            <a:srgbClr val="6FB401"/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87" name="Freeform 50"/>
          <p:cNvSpPr>
            <a:spLocks/>
          </p:cNvSpPr>
          <p:nvPr/>
        </p:nvSpPr>
        <p:spPr bwMode="auto">
          <a:xfrm>
            <a:off x="6049352" y="2620161"/>
            <a:ext cx="397615" cy="470584"/>
          </a:xfrm>
          <a:custGeom>
            <a:avLst/>
            <a:gdLst/>
            <a:ahLst/>
            <a:cxnLst>
              <a:cxn ang="0">
                <a:pos x="95" y="429"/>
              </a:cxn>
              <a:cxn ang="0">
                <a:pos x="101" y="443"/>
              </a:cxn>
              <a:cxn ang="0">
                <a:pos x="137" y="454"/>
              </a:cxn>
              <a:cxn ang="0">
                <a:pos x="161" y="426"/>
              </a:cxn>
              <a:cxn ang="0">
                <a:pos x="174" y="365"/>
              </a:cxn>
              <a:cxn ang="0">
                <a:pos x="181" y="370"/>
              </a:cxn>
              <a:cxn ang="0">
                <a:pos x="202" y="470"/>
              </a:cxn>
              <a:cxn ang="0">
                <a:pos x="227" y="540"/>
              </a:cxn>
              <a:cxn ang="0">
                <a:pos x="249" y="617"/>
              </a:cxn>
              <a:cxn ang="0">
                <a:pos x="293" y="705"/>
              </a:cxn>
              <a:cxn ang="0">
                <a:pos x="354" y="769"/>
              </a:cxn>
              <a:cxn ang="0">
                <a:pos x="432" y="800"/>
              </a:cxn>
              <a:cxn ang="0">
                <a:pos x="477" y="800"/>
              </a:cxn>
              <a:cxn ang="0">
                <a:pos x="548" y="774"/>
              </a:cxn>
              <a:cxn ang="0">
                <a:pos x="593" y="722"/>
              </a:cxn>
              <a:cxn ang="0">
                <a:pos x="612" y="649"/>
              </a:cxn>
              <a:cxn ang="0">
                <a:pos x="608" y="583"/>
              </a:cxn>
              <a:cxn ang="0">
                <a:pos x="588" y="513"/>
              </a:cxn>
              <a:cxn ang="0">
                <a:pos x="566" y="437"/>
              </a:cxn>
              <a:cxn ang="0">
                <a:pos x="560" y="347"/>
              </a:cxn>
              <a:cxn ang="0">
                <a:pos x="537" y="288"/>
              </a:cxn>
              <a:cxn ang="0">
                <a:pos x="519" y="239"/>
              </a:cxn>
              <a:cxn ang="0">
                <a:pos x="443" y="199"/>
              </a:cxn>
              <a:cxn ang="0">
                <a:pos x="415" y="191"/>
              </a:cxn>
              <a:cxn ang="0">
                <a:pos x="431" y="184"/>
              </a:cxn>
              <a:cxn ang="0">
                <a:pos x="470" y="169"/>
              </a:cxn>
              <a:cxn ang="0">
                <a:pos x="469" y="158"/>
              </a:cxn>
              <a:cxn ang="0">
                <a:pos x="455" y="147"/>
              </a:cxn>
              <a:cxn ang="0">
                <a:pos x="456" y="84"/>
              </a:cxn>
              <a:cxn ang="0">
                <a:pos x="462" y="84"/>
              </a:cxn>
              <a:cxn ang="0">
                <a:pos x="492" y="130"/>
              </a:cxn>
              <a:cxn ang="0">
                <a:pos x="506" y="139"/>
              </a:cxn>
              <a:cxn ang="0">
                <a:pos x="506" y="128"/>
              </a:cxn>
              <a:cxn ang="0">
                <a:pos x="489" y="75"/>
              </a:cxn>
              <a:cxn ang="0">
                <a:pos x="474" y="54"/>
              </a:cxn>
              <a:cxn ang="0">
                <a:pos x="444" y="47"/>
              </a:cxn>
              <a:cxn ang="0">
                <a:pos x="424" y="50"/>
              </a:cxn>
              <a:cxn ang="0">
                <a:pos x="386" y="36"/>
              </a:cxn>
              <a:cxn ang="0">
                <a:pos x="330" y="3"/>
              </a:cxn>
              <a:cxn ang="0">
                <a:pos x="268" y="0"/>
              </a:cxn>
              <a:cxn ang="0">
                <a:pos x="209" y="17"/>
              </a:cxn>
              <a:cxn ang="0">
                <a:pos x="176" y="56"/>
              </a:cxn>
              <a:cxn ang="0">
                <a:pos x="164" y="120"/>
              </a:cxn>
              <a:cxn ang="0">
                <a:pos x="163" y="170"/>
              </a:cxn>
              <a:cxn ang="0">
                <a:pos x="140" y="202"/>
              </a:cxn>
              <a:cxn ang="0">
                <a:pos x="99" y="213"/>
              </a:cxn>
              <a:cxn ang="0">
                <a:pos x="42" y="223"/>
              </a:cxn>
              <a:cxn ang="0">
                <a:pos x="21" y="239"/>
              </a:cxn>
              <a:cxn ang="0">
                <a:pos x="0" y="286"/>
              </a:cxn>
              <a:cxn ang="0">
                <a:pos x="65" y="338"/>
              </a:cxn>
              <a:cxn ang="0">
                <a:pos x="90" y="374"/>
              </a:cxn>
              <a:cxn ang="0">
                <a:pos x="95" y="392"/>
              </a:cxn>
            </a:cxnLst>
            <a:rect l="0" t="0" r="r" b="b"/>
            <a:pathLst>
              <a:path w="613" h="801">
                <a:moveTo>
                  <a:pt x="95" y="392"/>
                </a:moveTo>
                <a:lnTo>
                  <a:pt x="95" y="392"/>
                </a:lnTo>
                <a:lnTo>
                  <a:pt x="95" y="429"/>
                </a:lnTo>
                <a:lnTo>
                  <a:pt x="95" y="429"/>
                </a:lnTo>
                <a:lnTo>
                  <a:pt x="95" y="434"/>
                </a:lnTo>
                <a:lnTo>
                  <a:pt x="96" y="437"/>
                </a:lnTo>
                <a:lnTo>
                  <a:pt x="99" y="441"/>
                </a:lnTo>
                <a:lnTo>
                  <a:pt x="101" y="443"/>
                </a:lnTo>
                <a:lnTo>
                  <a:pt x="107" y="447"/>
                </a:lnTo>
                <a:lnTo>
                  <a:pt x="116" y="451"/>
                </a:lnTo>
                <a:lnTo>
                  <a:pt x="125" y="453"/>
                </a:lnTo>
                <a:lnTo>
                  <a:pt x="137" y="454"/>
                </a:lnTo>
                <a:lnTo>
                  <a:pt x="161" y="456"/>
                </a:lnTo>
                <a:lnTo>
                  <a:pt x="161" y="456"/>
                </a:lnTo>
                <a:lnTo>
                  <a:pt x="161" y="426"/>
                </a:lnTo>
                <a:lnTo>
                  <a:pt x="161" y="426"/>
                </a:lnTo>
                <a:lnTo>
                  <a:pt x="165" y="399"/>
                </a:lnTo>
                <a:lnTo>
                  <a:pt x="169" y="380"/>
                </a:lnTo>
                <a:lnTo>
                  <a:pt x="172" y="368"/>
                </a:lnTo>
                <a:lnTo>
                  <a:pt x="174" y="365"/>
                </a:lnTo>
                <a:lnTo>
                  <a:pt x="176" y="363"/>
                </a:lnTo>
                <a:lnTo>
                  <a:pt x="177" y="363"/>
                </a:lnTo>
                <a:lnTo>
                  <a:pt x="179" y="365"/>
                </a:lnTo>
                <a:lnTo>
                  <a:pt x="181" y="370"/>
                </a:lnTo>
                <a:lnTo>
                  <a:pt x="185" y="381"/>
                </a:lnTo>
                <a:lnTo>
                  <a:pt x="187" y="395"/>
                </a:lnTo>
                <a:lnTo>
                  <a:pt x="194" y="430"/>
                </a:lnTo>
                <a:lnTo>
                  <a:pt x="202" y="470"/>
                </a:lnTo>
                <a:lnTo>
                  <a:pt x="207" y="490"/>
                </a:lnTo>
                <a:lnTo>
                  <a:pt x="212" y="508"/>
                </a:lnTo>
                <a:lnTo>
                  <a:pt x="219" y="526"/>
                </a:lnTo>
                <a:lnTo>
                  <a:pt x="227" y="540"/>
                </a:lnTo>
                <a:lnTo>
                  <a:pt x="227" y="540"/>
                </a:lnTo>
                <a:lnTo>
                  <a:pt x="233" y="566"/>
                </a:lnTo>
                <a:lnTo>
                  <a:pt x="240" y="592"/>
                </a:lnTo>
                <a:lnTo>
                  <a:pt x="249" y="617"/>
                </a:lnTo>
                <a:lnTo>
                  <a:pt x="258" y="641"/>
                </a:lnTo>
                <a:lnTo>
                  <a:pt x="269" y="664"/>
                </a:lnTo>
                <a:lnTo>
                  <a:pt x="280" y="686"/>
                </a:lnTo>
                <a:lnTo>
                  <a:pt x="293" y="705"/>
                </a:lnTo>
                <a:lnTo>
                  <a:pt x="307" y="724"/>
                </a:lnTo>
                <a:lnTo>
                  <a:pt x="322" y="741"/>
                </a:lnTo>
                <a:lnTo>
                  <a:pt x="338" y="756"/>
                </a:lnTo>
                <a:lnTo>
                  <a:pt x="354" y="769"/>
                </a:lnTo>
                <a:lnTo>
                  <a:pt x="372" y="780"/>
                </a:lnTo>
                <a:lnTo>
                  <a:pt x="391" y="789"/>
                </a:lnTo>
                <a:lnTo>
                  <a:pt x="412" y="795"/>
                </a:lnTo>
                <a:lnTo>
                  <a:pt x="432" y="800"/>
                </a:lnTo>
                <a:lnTo>
                  <a:pt x="444" y="801"/>
                </a:lnTo>
                <a:lnTo>
                  <a:pt x="455" y="801"/>
                </a:lnTo>
                <a:lnTo>
                  <a:pt x="455" y="801"/>
                </a:lnTo>
                <a:lnTo>
                  <a:pt x="477" y="800"/>
                </a:lnTo>
                <a:lnTo>
                  <a:pt x="497" y="796"/>
                </a:lnTo>
                <a:lnTo>
                  <a:pt x="515" y="792"/>
                </a:lnTo>
                <a:lnTo>
                  <a:pt x="532" y="783"/>
                </a:lnTo>
                <a:lnTo>
                  <a:pt x="548" y="774"/>
                </a:lnTo>
                <a:lnTo>
                  <a:pt x="562" y="764"/>
                </a:lnTo>
                <a:lnTo>
                  <a:pt x="574" y="751"/>
                </a:lnTo>
                <a:lnTo>
                  <a:pt x="584" y="737"/>
                </a:lnTo>
                <a:lnTo>
                  <a:pt x="593" y="722"/>
                </a:lnTo>
                <a:lnTo>
                  <a:pt x="600" y="705"/>
                </a:lnTo>
                <a:lnTo>
                  <a:pt x="606" y="688"/>
                </a:lnTo>
                <a:lnTo>
                  <a:pt x="609" y="668"/>
                </a:lnTo>
                <a:lnTo>
                  <a:pt x="612" y="649"/>
                </a:lnTo>
                <a:lnTo>
                  <a:pt x="613" y="628"/>
                </a:lnTo>
                <a:lnTo>
                  <a:pt x="612" y="606"/>
                </a:lnTo>
                <a:lnTo>
                  <a:pt x="608" y="583"/>
                </a:lnTo>
                <a:lnTo>
                  <a:pt x="608" y="583"/>
                </a:lnTo>
                <a:lnTo>
                  <a:pt x="607" y="572"/>
                </a:lnTo>
                <a:lnTo>
                  <a:pt x="604" y="560"/>
                </a:lnTo>
                <a:lnTo>
                  <a:pt x="597" y="537"/>
                </a:lnTo>
                <a:lnTo>
                  <a:pt x="588" y="513"/>
                </a:lnTo>
                <a:lnTo>
                  <a:pt x="578" y="485"/>
                </a:lnTo>
                <a:lnTo>
                  <a:pt x="574" y="472"/>
                </a:lnTo>
                <a:lnTo>
                  <a:pt x="569" y="454"/>
                </a:lnTo>
                <a:lnTo>
                  <a:pt x="566" y="437"/>
                </a:lnTo>
                <a:lnTo>
                  <a:pt x="563" y="418"/>
                </a:lnTo>
                <a:lnTo>
                  <a:pt x="561" y="397"/>
                </a:lnTo>
                <a:lnTo>
                  <a:pt x="560" y="373"/>
                </a:lnTo>
                <a:lnTo>
                  <a:pt x="560" y="347"/>
                </a:lnTo>
                <a:lnTo>
                  <a:pt x="561" y="319"/>
                </a:lnTo>
                <a:lnTo>
                  <a:pt x="561" y="319"/>
                </a:lnTo>
                <a:lnTo>
                  <a:pt x="546" y="301"/>
                </a:lnTo>
                <a:lnTo>
                  <a:pt x="537" y="288"/>
                </a:lnTo>
                <a:lnTo>
                  <a:pt x="531" y="275"/>
                </a:lnTo>
                <a:lnTo>
                  <a:pt x="528" y="263"/>
                </a:lnTo>
                <a:lnTo>
                  <a:pt x="524" y="252"/>
                </a:lnTo>
                <a:lnTo>
                  <a:pt x="519" y="239"/>
                </a:lnTo>
                <a:lnTo>
                  <a:pt x="512" y="224"/>
                </a:lnTo>
                <a:lnTo>
                  <a:pt x="499" y="206"/>
                </a:lnTo>
                <a:lnTo>
                  <a:pt x="499" y="206"/>
                </a:lnTo>
                <a:lnTo>
                  <a:pt x="443" y="199"/>
                </a:lnTo>
                <a:lnTo>
                  <a:pt x="426" y="195"/>
                </a:lnTo>
                <a:lnTo>
                  <a:pt x="418" y="193"/>
                </a:lnTo>
                <a:lnTo>
                  <a:pt x="416" y="192"/>
                </a:lnTo>
                <a:lnTo>
                  <a:pt x="415" y="191"/>
                </a:lnTo>
                <a:lnTo>
                  <a:pt x="416" y="190"/>
                </a:lnTo>
                <a:lnTo>
                  <a:pt x="417" y="189"/>
                </a:lnTo>
                <a:lnTo>
                  <a:pt x="423" y="186"/>
                </a:lnTo>
                <a:lnTo>
                  <a:pt x="431" y="184"/>
                </a:lnTo>
                <a:lnTo>
                  <a:pt x="451" y="179"/>
                </a:lnTo>
                <a:lnTo>
                  <a:pt x="460" y="176"/>
                </a:lnTo>
                <a:lnTo>
                  <a:pt x="467" y="171"/>
                </a:lnTo>
                <a:lnTo>
                  <a:pt x="470" y="169"/>
                </a:lnTo>
                <a:lnTo>
                  <a:pt x="471" y="167"/>
                </a:lnTo>
                <a:lnTo>
                  <a:pt x="473" y="164"/>
                </a:lnTo>
                <a:lnTo>
                  <a:pt x="471" y="161"/>
                </a:lnTo>
                <a:lnTo>
                  <a:pt x="469" y="158"/>
                </a:lnTo>
                <a:lnTo>
                  <a:pt x="467" y="154"/>
                </a:lnTo>
                <a:lnTo>
                  <a:pt x="461" y="151"/>
                </a:lnTo>
                <a:lnTo>
                  <a:pt x="455" y="147"/>
                </a:lnTo>
                <a:lnTo>
                  <a:pt x="455" y="147"/>
                </a:lnTo>
                <a:lnTo>
                  <a:pt x="453" y="122"/>
                </a:lnTo>
                <a:lnTo>
                  <a:pt x="453" y="103"/>
                </a:lnTo>
                <a:lnTo>
                  <a:pt x="454" y="91"/>
                </a:lnTo>
                <a:lnTo>
                  <a:pt x="456" y="84"/>
                </a:lnTo>
                <a:lnTo>
                  <a:pt x="458" y="83"/>
                </a:lnTo>
                <a:lnTo>
                  <a:pt x="459" y="83"/>
                </a:lnTo>
                <a:lnTo>
                  <a:pt x="461" y="83"/>
                </a:lnTo>
                <a:lnTo>
                  <a:pt x="462" y="84"/>
                </a:lnTo>
                <a:lnTo>
                  <a:pt x="467" y="88"/>
                </a:lnTo>
                <a:lnTo>
                  <a:pt x="471" y="95"/>
                </a:lnTo>
                <a:lnTo>
                  <a:pt x="482" y="113"/>
                </a:lnTo>
                <a:lnTo>
                  <a:pt x="492" y="130"/>
                </a:lnTo>
                <a:lnTo>
                  <a:pt x="497" y="136"/>
                </a:lnTo>
                <a:lnTo>
                  <a:pt x="501" y="139"/>
                </a:lnTo>
                <a:lnTo>
                  <a:pt x="504" y="140"/>
                </a:lnTo>
                <a:lnTo>
                  <a:pt x="506" y="139"/>
                </a:lnTo>
                <a:lnTo>
                  <a:pt x="508" y="138"/>
                </a:lnTo>
                <a:lnTo>
                  <a:pt x="510" y="136"/>
                </a:lnTo>
                <a:lnTo>
                  <a:pt x="510" y="136"/>
                </a:lnTo>
                <a:lnTo>
                  <a:pt x="506" y="128"/>
                </a:lnTo>
                <a:lnTo>
                  <a:pt x="504" y="120"/>
                </a:lnTo>
                <a:lnTo>
                  <a:pt x="498" y="105"/>
                </a:lnTo>
                <a:lnTo>
                  <a:pt x="493" y="88"/>
                </a:lnTo>
                <a:lnTo>
                  <a:pt x="489" y="75"/>
                </a:lnTo>
                <a:lnTo>
                  <a:pt x="486" y="69"/>
                </a:lnTo>
                <a:lnTo>
                  <a:pt x="483" y="63"/>
                </a:lnTo>
                <a:lnTo>
                  <a:pt x="479" y="59"/>
                </a:lnTo>
                <a:lnTo>
                  <a:pt x="474" y="54"/>
                </a:lnTo>
                <a:lnTo>
                  <a:pt x="468" y="50"/>
                </a:lnTo>
                <a:lnTo>
                  <a:pt x="461" y="48"/>
                </a:lnTo>
                <a:lnTo>
                  <a:pt x="453" y="47"/>
                </a:lnTo>
                <a:lnTo>
                  <a:pt x="444" y="47"/>
                </a:lnTo>
                <a:lnTo>
                  <a:pt x="444" y="47"/>
                </a:lnTo>
                <a:lnTo>
                  <a:pt x="438" y="50"/>
                </a:lnTo>
                <a:lnTo>
                  <a:pt x="431" y="50"/>
                </a:lnTo>
                <a:lnTo>
                  <a:pt x="424" y="50"/>
                </a:lnTo>
                <a:lnTo>
                  <a:pt x="417" y="49"/>
                </a:lnTo>
                <a:lnTo>
                  <a:pt x="410" y="47"/>
                </a:lnTo>
                <a:lnTo>
                  <a:pt x="402" y="44"/>
                </a:lnTo>
                <a:lnTo>
                  <a:pt x="386" y="36"/>
                </a:lnTo>
                <a:lnTo>
                  <a:pt x="356" y="16"/>
                </a:lnTo>
                <a:lnTo>
                  <a:pt x="342" y="8"/>
                </a:lnTo>
                <a:lnTo>
                  <a:pt x="336" y="6"/>
                </a:lnTo>
                <a:lnTo>
                  <a:pt x="330" y="3"/>
                </a:lnTo>
                <a:lnTo>
                  <a:pt x="330" y="3"/>
                </a:lnTo>
                <a:lnTo>
                  <a:pt x="308" y="1"/>
                </a:lnTo>
                <a:lnTo>
                  <a:pt x="287" y="0"/>
                </a:lnTo>
                <a:lnTo>
                  <a:pt x="268" y="0"/>
                </a:lnTo>
                <a:lnTo>
                  <a:pt x="250" y="2"/>
                </a:lnTo>
                <a:lnTo>
                  <a:pt x="235" y="6"/>
                </a:lnTo>
                <a:lnTo>
                  <a:pt x="222" y="10"/>
                </a:lnTo>
                <a:lnTo>
                  <a:pt x="209" y="17"/>
                </a:lnTo>
                <a:lnTo>
                  <a:pt x="199" y="24"/>
                </a:lnTo>
                <a:lnTo>
                  <a:pt x="189" y="33"/>
                </a:lnTo>
                <a:lnTo>
                  <a:pt x="183" y="45"/>
                </a:lnTo>
                <a:lnTo>
                  <a:pt x="176" y="56"/>
                </a:lnTo>
                <a:lnTo>
                  <a:pt x="171" y="70"/>
                </a:lnTo>
                <a:lnTo>
                  <a:pt x="168" y="85"/>
                </a:lnTo>
                <a:lnTo>
                  <a:pt x="165" y="102"/>
                </a:lnTo>
                <a:lnTo>
                  <a:pt x="164" y="120"/>
                </a:lnTo>
                <a:lnTo>
                  <a:pt x="164" y="139"/>
                </a:lnTo>
                <a:lnTo>
                  <a:pt x="164" y="139"/>
                </a:lnTo>
                <a:lnTo>
                  <a:pt x="164" y="156"/>
                </a:lnTo>
                <a:lnTo>
                  <a:pt x="163" y="170"/>
                </a:lnTo>
                <a:lnTo>
                  <a:pt x="160" y="182"/>
                </a:lnTo>
                <a:lnTo>
                  <a:pt x="154" y="191"/>
                </a:lnTo>
                <a:lnTo>
                  <a:pt x="147" y="198"/>
                </a:lnTo>
                <a:lnTo>
                  <a:pt x="140" y="202"/>
                </a:lnTo>
                <a:lnTo>
                  <a:pt x="131" y="207"/>
                </a:lnTo>
                <a:lnTo>
                  <a:pt x="120" y="209"/>
                </a:lnTo>
                <a:lnTo>
                  <a:pt x="110" y="212"/>
                </a:lnTo>
                <a:lnTo>
                  <a:pt x="99" y="213"/>
                </a:lnTo>
                <a:lnTo>
                  <a:pt x="76" y="215"/>
                </a:lnTo>
                <a:lnTo>
                  <a:pt x="64" y="217"/>
                </a:lnTo>
                <a:lnTo>
                  <a:pt x="53" y="220"/>
                </a:lnTo>
                <a:lnTo>
                  <a:pt x="42" y="223"/>
                </a:lnTo>
                <a:lnTo>
                  <a:pt x="32" y="228"/>
                </a:lnTo>
                <a:lnTo>
                  <a:pt x="32" y="228"/>
                </a:lnTo>
                <a:lnTo>
                  <a:pt x="27" y="233"/>
                </a:lnTo>
                <a:lnTo>
                  <a:pt x="21" y="239"/>
                </a:lnTo>
                <a:lnTo>
                  <a:pt x="13" y="254"/>
                </a:lnTo>
                <a:lnTo>
                  <a:pt x="5" y="270"/>
                </a:lnTo>
                <a:lnTo>
                  <a:pt x="0" y="286"/>
                </a:lnTo>
                <a:lnTo>
                  <a:pt x="0" y="286"/>
                </a:lnTo>
                <a:lnTo>
                  <a:pt x="15" y="296"/>
                </a:lnTo>
                <a:lnTo>
                  <a:pt x="30" y="307"/>
                </a:lnTo>
                <a:lnTo>
                  <a:pt x="47" y="321"/>
                </a:lnTo>
                <a:lnTo>
                  <a:pt x="65" y="338"/>
                </a:lnTo>
                <a:lnTo>
                  <a:pt x="73" y="346"/>
                </a:lnTo>
                <a:lnTo>
                  <a:pt x="80" y="355"/>
                </a:lnTo>
                <a:lnTo>
                  <a:pt x="86" y="365"/>
                </a:lnTo>
                <a:lnTo>
                  <a:pt x="90" y="374"/>
                </a:lnTo>
                <a:lnTo>
                  <a:pt x="94" y="383"/>
                </a:lnTo>
                <a:lnTo>
                  <a:pt x="95" y="392"/>
                </a:lnTo>
                <a:lnTo>
                  <a:pt x="95" y="392"/>
                </a:lnTo>
                <a:lnTo>
                  <a:pt x="95" y="392"/>
                </a:lnTo>
                <a:close/>
              </a:path>
            </a:pathLst>
          </a:custGeom>
          <a:solidFill>
            <a:srgbClr val="558ED5"/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88" name="Freeform 51"/>
          <p:cNvSpPr>
            <a:spLocks/>
          </p:cNvSpPr>
          <p:nvPr/>
        </p:nvSpPr>
        <p:spPr bwMode="auto">
          <a:xfrm>
            <a:off x="6962441" y="2807927"/>
            <a:ext cx="204636" cy="267563"/>
          </a:xfrm>
          <a:custGeom>
            <a:avLst/>
            <a:gdLst/>
            <a:ahLst/>
            <a:cxnLst>
              <a:cxn ang="0">
                <a:pos x="218" y="8"/>
              </a:cxn>
              <a:cxn ang="0">
                <a:pos x="199" y="0"/>
              </a:cxn>
              <a:cxn ang="0">
                <a:pos x="185" y="40"/>
              </a:cxn>
              <a:cxn ang="0">
                <a:pos x="176" y="50"/>
              </a:cxn>
              <a:cxn ang="0">
                <a:pos x="154" y="39"/>
              </a:cxn>
              <a:cxn ang="0">
                <a:pos x="144" y="38"/>
              </a:cxn>
              <a:cxn ang="0">
                <a:pos x="119" y="55"/>
              </a:cxn>
              <a:cxn ang="0">
                <a:pos x="130" y="73"/>
              </a:cxn>
              <a:cxn ang="0">
                <a:pos x="144" y="88"/>
              </a:cxn>
              <a:cxn ang="0">
                <a:pos x="114" y="94"/>
              </a:cxn>
              <a:cxn ang="0">
                <a:pos x="100" y="103"/>
              </a:cxn>
              <a:cxn ang="0">
                <a:pos x="95" y="115"/>
              </a:cxn>
              <a:cxn ang="0">
                <a:pos x="86" y="137"/>
              </a:cxn>
              <a:cxn ang="0">
                <a:pos x="74" y="140"/>
              </a:cxn>
              <a:cxn ang="0">
                <a:pos x="61" y="133"/>
              </a:cxn>
              <a:cxn ang="0">
                <a:pos x="49" y="118"/>
              </a:cxn>
              <a:cxn ang="0">
                <a:pos x="39" y="118"/>
              </a:cxn>
              <a:cxn ang="0">
                <a:pos x="26" y="124"/>
              </a:cxn>
              <a:cxn ang="0">
                <a:pos x="7" y="150"/>
              </a:cxn>
              <a:cxn ang="0">
                <a:pos x="0" y="184"/>
              </a:cxn>
              <a:cxn ang="0">
                <a:pos x="2" y="199"/>
              </a:cxn>
              <a:cxn ang="0">
                <a:pos x="13" y="217"/>
              </a:cxn>
              <a:cxn ang="0">
                <a:pos x="40" y="238"/>
              </a:cxn>
              <a:cxn ang="0">
                <a:pos x="70" y="250"/>
              </a:cxn>
              <a:cxn ang="0">
                <a:pos x="68" y="270"/>
              </a:cxn>
              <a:cxn ang="0">
                <a:pos x="70" y="285"/>
              </a:cxn>
              <a:cxn ang="0">
                <a:pos x="70" y="298"/>
              </a:cxn>
              <a:cxn ang="0">
                <a:pos x="61" y="313"/>
              </a:cxn>
              <a:cxn ang="0">
                <a:pos x="46" y="325"/>
              </a:cxn>
              <a:cxn ang="0">
                <a:pos x="42" y="338"/>
              </a:cxn>
              <a:cxn ang="0">
                <a:pos x="45" y="360"/>
              </a:cxn>
              <a:cxn ang="0">
                <a:pos x="62" y="387"/>
              </a:cxn>
              <a:cxn ang="0">
                <a:pos x="90" y="410"/>
              </a:cxn>
              <a:cxn ang="0">
                <a:pos x="153" y="446"/>
              </a:cxn>
              <a:cxn ang="0">
                <a:pos x="191" y="455"/>
              </a:cxn>
              <a:cxn ang="0">
                <a:pos x="185" y="423"/>
              </a:cxn>
              <a:cxn ang="0">
                <a:pos x="175" y="362"/>
              </a:cxn>
              <a:cxn ang="0">
                <a:pos x="174" y="323"/>
              </a:cxn>
              <a:cxn ang="0">
                <a:pos x="179" y="261"/>
              </a:cxn>
              <a:cxn ang="0">
                <a:pos x="194" y="216"/>
              </a:cxn>
              <a:cxn ang="0">
                <a:pos x="217" y="183"/>
              </a:cxn>
              <a:cxn ang="0">
                <a:pos x="265" y="138"/>
              </a:cxn>
              <a:cxn ang="0">
                <a:pos x="282" y="115"/>
              </a:cxn>
              <a:cxn ang="0">
                <a:pos x="276" y="107"/>
              </a:cxn>
              <a:cxn ang="0">
                <a:pos x="310" y="95"/>
              </a:cxn>
              <a:cxn ang="0">
                <a:pos x="310" y="84"/>
              </a:cxn>
              <a:cxn ang="0">
                <a:pos x="284" y="55"/>
              </a:cxn>
              <a:cxn ang="0">
                <a:pos x="273" y="26"/>
              </a:cxn>
              <a:cxn ang="0">
                <a:pos x="258" y="24"/>
              </a:cxn>
              <a:cxn ang="0">
                <a:pos x="227" y="13"/>
              </a:cxn>
              <a:cxn ang="0">
                <a:pos x="226" y="11"/>
              </a:cxn>
            </a:cxnLst>
            <a:rect l="0" t="0" r="r" b="b"/>
            <a:pathLst>
              <a:path w="317" h="455">
                <a:moveTo>
                  <a:pt x="226" y="11"/>
                </a:moveTo>
                <a:lnTo>
                  <a:pt x="226" y="11"/>
                </a:lnTo>
                <a:lnTo>
                  <a:pt x="218" y="8"/>
                </a:lnTo>
                <a:lnTo>
                  <a:pt x="212" y="4"/>
                </a:lnTo>
                <a:lnTo>
                  <a:pt x="199" y="0"/>
                </a:lnTo>
                <a:lnTo>
                  <a:pt x="199" y="0"/>
                </a:lnTo>
                <a:lnTo>
                  <a:pt x="195" y="15"/>
                </a:lnTo>
                <a:lnTo>
                  <a:pt x="190" y="27"/>
                </a:lnTo>
                <a:lnTo>
                  <a:pt x="185" y="40"/>
                </a:lnTo>
                <a:lnTo>
                  <a:pt x="181" y="51"/>
                </a:lnTo>
                <a:lnTo>
                  <a:pt x="181" y="51"/>
                </a:lnTo>
                <a:lnTo>
                  <a:pt x="176" y="50"/>
                </a:lnTo>
                <a:lnTo>
                  <a:pt x="172" y="48"/>
                </a:lnTo>
                <a:lnTo>
                  <a:pt x="162" y="43"/>
                </a:lnTo>
                <a:lnTo>
                  <a:pt x="154" y="39"/>
                </a:lnTo>
                <a:lnTo>
                  <a:pt x="150" y="38"/>
                </a:lnTo>
                <a:lnTo>
                  <a:pt x="144" y="38"/>
                </a:lnTo>
                <a:lnTo>
                  <a:pt x="144" y="38"/>
                </a:lnTo>
                <a:lnTo>
                  <a:pt x="119" y="38"/>
                </a:lnTo>
                <a:lnTo>
                  <a:pt x="119" y="55"/>
                </a:lnTo>
                <a:lnTo>
                  <a:pt x="119" y="55"/>
                </a:lnTo>
                <a:lnTo>
                  <a:pt x="119" y="55"/>
                </a:lnTo>
                <a:lnTo>
                  <a:pt x="124" y="65"/>
                </a:lnTo>
                <a:lnTo>
                  <a:pt x="130" y="73"/>
                </a:lnTo>
                <a:lnTo>
                  <a:pt x="136" y="80"/>
                </a:lnTo>
                <a:lnTo>
                  <a:pt x="144" y="88"/>
                </a:lnTo>
                <a:lnTo>
                  <a:pt x="144" y="88"/>
                </a:lnTo>
                <a:lnTo>
                  <a:pt x="135" y="89"/>
                </a:lnTo>
                <a:lnTo>
                  <a:pt x="121" y="92"/>
                </a:lnTo>
                <a:lnTo>
                  <a:pt x="114" y="94"/>
                </a:lnTo>
                <a:lnTo>
                  <a:pt x="107" y="96"/>
                </a:lnTo>
                <a:lnTo>
                  <a:pt x="103" y="100"/>
                </a:lnTo>
                <a:lnTo>
                  <a:pt x="100" y="103"/>
                </a:lnTo>
                <a:lnTo>
                  <a:pt x="100" y="103"/>
                </a:lnTo>
                <a:lnTo>
                  <a:pt x="97" y="109"/>
                </a:lnTo>
                <a:lnTo>
                  <a:pt x="95" y="115"/>
                </a:lnTo>
                <a:lnTo>
                  <a:pt x="91" y="127"/>
                </a:lnTo>
                <a:lnTo>
                  <a:pt x="89" y="132"/>
                </a:lnTo>
                <a:lnTo>
                  <a:pt x="86" y="137"/>
                </a:lnTo>
                <a:lnTo>
                  <a:pt x="81" y="139"/>
                </a:lnTo>
                <a:lnTo>
                  <a:pt x="74" y="140"/>
                </a:lnTo>
                <a:lnTo>
                  <a:pt x="74" y="140"/>
                </a:lnTo>
                <a:lnTo>
                  <a:pt x="69" y="139"/>
                </a:lnTo>
                <a:lnTo>
                  <a:pt x="65" y="137"/>
                </a:lnTo>
                <a:lnTo>
                  <a:pt x="61" y="133"/>
                </a:lnTo>
                <a:lnTo>
                  <a:pt x="58" y="128"/>
                </a:lnTo>
                <a:lnTo>
                  <a:pt x="52" y="122"/>
                </a:lnTo>
                <a:lnTo>
                  <a:pt x="49" y="118"/>
                </a:lnTo>
                <a:lnTo>
                  <a:pt x="45" y="118"/>
                </a:lnTo>
                <a:lnTo>
                  <a:pt x="45" y="118"/>
                </a:lnTo>
                <a:lnTo>
                  <a:pt x="39" y="118"/>
                </a:lnTo>
                <a:lnTo>
                  <a:pt x="35" y="119"/>
                </a:lnTo>
                <a:lnTo>
                  <a:pt x="30" y="122"/>
                </a:lnTo>
                <a:lnTo>
                  <a:pt x="26" y="124"/>
                </a:lnTo>
                <a:lnTo>
                  <a:pt x="17" y="131"/>
                </a:lnTo>
                <a:lnTo>
                  <a:pt x="12" y="140"/>
                </a:lnTo>
                <a:lnTo>
                  <a:pt x="7" y="150"/>
                </a:lnTo>
                <a:lnTo>
                  <a:pt x="4" y="162"/>
                </a:lnTo>
                <a:lnTo>
                  <a:pt x="1" y="173"/>
                </a:lnTo>
                <a:lnTo>
                  <a:pt x="0" y="184"/>
                </a:lnTo>
                <a:lnTo>
                  <a:pt x="0" y="184"/>
                </a:lnTo>
                <a:lnTo>
                  <a:pt x="1" y="192"/>
                </a:lnTo>
                <a:lnTo>
                  <a:pt x="2" y="199"/>
                </a:lnTo>
                <a:lnTo>
                  <a:pt x="6" y="204"/>
                </a:lnTo>
                <a:lnTo>
                  <a:pt x="9" y="211"/>
                </a:lnTo>
                <a:lnTo>
                  <a:pt x="13" y="217"/>
                </a:lnTo>
                <a:lnTo>
                  <a:pt x="17" y="222"/>
                </a:lnTo>
                <a:lnTo>
                  <a:pt x="29" y="231"/>
                </a:lnTo>
                <a:lnTo>
                  <a:pt x="40" y="238"/>
                </a:lnTo>
                <a:lnTo>
                  <a:pt x="52" y="244"/>
                </a:lnTo>
                <a:lnTo>
                  <a:pt x="62" y="248"/>
                </a:lnTo>
                <a:lnTo>
                  <a:pt x="70" y="250"/>
                </a:lnTo>
                <a:lnTo>
                  <a:pt x="70" y="250"/>
                </a:lnTo>
                <a:lnTo>
                  <a:pt x="68" y="267"/>
                </a:lnTo>
                <a:lnTo>
                  <a:pt x="68" y="270"/>
                </a:lnTo>
                <a:lnTo>
                  <a:pt x="68" y="273"/>
                </a:lnTo>
                <a:lnTo>
                  <a:pt x="69" y="279"/>
                </a:lnTo>
                <a:lnTo>
                  <a:pt x="70" y="285"/>
                </a:lnTo>
                <a:lnTo>
                  <a:pt x="70" y="294"/>
                </a:lnTo>
                <a:lnTo>
                  <a:pt x="70" y="294"/>
                </a:lnTo>
                <a:lnTo>
                  <a:pt x="70" y="298"/>
                </a:lnTo>
                <a:lnTo>
                  <a:pt x="69" y="301"/>
                </a:lnTo>
                <a:lnTo>
                  <a:pt x="66" y="307"/>
                </a:lnTo>
                <a:lnTo>
                  <a:pt x="61" y="313"/>
                </a:lnTo>
                <a:lnTo>
                  <a:pt x="55" y="316"/>
                </a:lnTo>
                <a:lnTo>
                  <a:pt x="51" y="321"/>
                </a:lnTo>
                <a:lnTo>
                  <a:pt x="46" y="325"/>
                </a:lnTo>
                <a:lnTo>
                  <a:pt x="43" y="331"/>
                </a:lnTo>
                <a:lnTo>
                  <a:pt x="42" y="334"/>
                </a:lnTo>
                <a:lnTo>
                  <a:pt x="42" y="338"/>
                </a:lnTo>
                <a:lnTo>
                  <a:pt x="42" y="338"/>
                </a:lnTo>
                <a:lnTo>
                  <a:pt x="43" y="349"/>
                </a:lnTo>
                <a:lnTo>
                  <a:pt x="45" y="360"/>
                </a:lnTo>
                <a:lnTo>
                  <a:pt x="50" y="370"/>
                </a:lnTo>
                <a:lnTo>
                  <a:pt x="55" y="379"/>
                </a:lnTo>
                <a:lnTo>
                  <a:pt x="62" y="387"/>
                </a:lnTo>
                <a:lnTo>
                  <a:pt x="72" y="395"/>
                </a:lnTo>
                <a:lnTo>
                  <a:pt x="81" y="403"/>
                </a:lnTo>
                <a:lnTo>
                  <a:pt x="90" y="410"/>
                </a:lnTo>
                <a:lnTo>
                  <a:pt x="112" y="423"/>
                </a:lnTo>
                <a:lnTo>
                  <a:pt x="133" y="436"/>
                </a:lnTo>
                <a:lnTo>
                  <a:pt x="153" y="446"/>
                </a:lnTo>
                <a:lnTo>
                  <a:pt x="170" y="455"/>
                </a:lnTo>
                <a:lnTo>
                  <a:pt x="170" y="455"/>
                </a:lnTo>
                <a:lnTo>
                  <a:pt x="191" y="455"/>
                </a:lnTo>
                <a:lnTo>
                  <a:pt x="191" y="455"/>
                </a:lnTo>
                <a:lnTo>
                  <a:pt x="191" y="455"/>
                </a:lnTo>
                <a:lnTo>
                  <a:pt x="185" y="423"/>
                </a:lnTo>
                <a:lnTo>
                  <a:pt x="180" y="394"/>
                </a:lnTo>
                <a:lnTo>
                  <a:pt x="177" y="378"/>
                </a:lnTo>
                <a:lnTo>
                  <a:pt x="175" y="362"/>
                </a:lnTo>
                <a:lnTo>
                  <a:pt x="174" y="344"/>
                </a:lnTo>
                <a:lnTo>
                  <a:pt x="174" y="323"/>
                </a:lnTo>
                <a:lnTo>
                  <a:pt x="174" y="323"/>
                </a:lnTo>
                <a:lnTo>
                  <a:pt x="174" y="300"/>
                </a:lnTo>
                <a:lnTo>
                  <a:pt x="176" y="279"/>
                </a:lnTo>
                <a:lnTo>
                  <a:pt x="179" y="261"/>
                </a:lnTo>
                <a:lnTo>
                  <a:pt x="183" y="244"/>
                </a:lnTo>
                <a:lnTo>
                  <a:pt x="188" y="229"/>
                </a:lnTo>
                <a:lnTo>
                  <a:pt x="194" y="216"/>
                </a:lnTo>
                <a:lnTo>
                  <a:pt x="200" y="203"/>
                </a:lnTo>
                <a:lnTo>
                  <a:pt x="208" y="193"/>
                </a:lnTo>
                <a:lnTo>
                  <a:pt x="217" y="183"/>
                </a:lnTo>
                <a:lnTo>
                  <a:pt x="226" y="173"/>
                </a:lnTo>
                <a:lnTo>
                  <a:pt x="244" y="156"/>
                </a:lnTo>
                <a:lnTo>
                  <a:pt x="265" y="138"/>
                </a:lnTo>
                <a:lnTo>
                  <a:pt x="287" y="118"/>
                </a:lnTo>
                <a:lnTo>
                  <a:pt x="287" y="118"/>
                </a:lnTo>
                <a:lnTo>
                  <a:pt x="282" y="115"/>
                </a:lnTo>
                <a:lnTo>
                  <a:pt x="279" y="112"/>
                </a:lnTo>
                <a:lnTo>
                  <a:pt x="278" y="110"/>
                </a:lnTo>
                <a:lnTo>
                  <a:pt x="276" y="107"/>
                </a:lnTo>
                <a:lnTo>
                  <a:pt x="276" y="107"/>
                </a:lnTo>
                <a:lnTo>
                  <a:pt x="301" y="100"/>
                </a:lnTo>
                <a:lnTo>
                  <a:pt x="310" y="95"/>
                </a:lnTo>
                <a:lnTo>
                  <a:pt x="317" y="93"/>
                </a:lnTo>
                <a:lnTo>
                  <a:pt x="317" y="93"/>
                </a:lnTo>
                <a:lnTo>
                  <a:pt x="310" y="84"/>
                </a:lnTo>
                <a:lnTo>
                  <a:pt x="303" y="76"/>
                </a:lnTo>
                <a:lnTo>
                  <a:pt x="290" y="62"/>
                </a:lnTo>
                <a:lnTo>
                  <a:pt x="284" y="55"/>
                </a:lnTo>
                <a:lnTo>
                  <a:pt x="280" y="47"/>
                </a:lnTo>
                <a:lnTo>
                  <a:pt x="276" y="38"/>
                </a:lnTo>
                <a:lnTo>
                  <a:pt x="273" y="26"/>
                </a:lnTo>
                <a:lnTo>
                  <a:pt x="273" y="26"/>
                </a:lnTo>
                <a:lnTo>
                  <a:pt x="266" y="25"/>
                </a:lnTo>
                <a:lnTo>
                  <a:pt x="258" y="24"/>
                </a:lnTo>
                <a:lnTo>
                  <a:pt x="242" y="20"/>
                </a:lnTo>
                <a:lnTo>
                  <a:pt x="230" y="15"/>
                </a:lnTo>
                <a:lnTo>
                  <a:pt x="227" y="13"/>
                </a:lnTo>
                <a:lnTo>
                  <a:pt x="226" y="11"/>
                </a:lnTo>
                <a:lnTo>
                  <a:pt x="226" y="11"/>
                </a:lnTo>
                <a:lnTo>
                  <a:pt x="226" y="11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89" name="Freeform 52"/>
          <p:cNvSpPr>
            <a:spLocks/>
          </p:cNvSpPr>
          <p:nvPr/>
        </p:nvSpPr>
        <p:spPr bwMode="auto">
          <a:xfrm>
            <a:off x="7129518" y="2621335"/>
            <a:ext cx="492162" cy="232357"/>
          </a:xfrm>
          <a:custGeom>
            <a:avLst/>
            <a:gdLst/>
            <a:ahLst/>
            <a:cxnLst>
              <a:cxn ang="0">
                <a:pos x="665" y="22"/>
              </a:cxn>
              <a:cxn ang="0">
                <a:pos x="642" y="49"/>
              </a:cxn>
              <a:cxn ang="0">
                <a:pos x="605" y="46"/>
              </a:cxn>
              <a:cxn ang="0">
                <a:pos x="550" y="62"/>
              </a:cxn>
              <a:cxn ang="0">
                <a:pos x="518" y="63"/>
              </a:cxn>
              <a:cxn ang="0">
                <a:pos x="460" y="33"/>
              </a:cxn>
              <a:cxn ang="0">
                <a:pos x="433" y="46"/>
              </a:cxn>
              <a:cxn ang="0">
                <a:pos x="316" y="64"/>
              </a:cxn>
              <a:cxn ang="0">
                <a:pos x="283" y="82"/>
              </a:cxn>
              <a:cxn ang="0">
                <a:pos x="272" y="105"/>
              </a:cxn>
              <a:cxn ang="0">
                <a:pos x="245" y="91"/>
              </a:cxn>
              <a:cxn ang="0">
                <a:pos x="213" y="113"/>
              </a:cxn>
              <a:cxn ang="0">
                <a:pos x="204" y="101"/>
              </a:cxn>
              <a:cxn ang="0">
                <a:pos x="186" y="128"/>
              </a:cxn>
              <a:cxn ang="0">
                <a:pos x="201" y="142"/>
              </a:cxn>
              <a:cxn ang="0">
                <a:pos x="176" y="162"/>
              </a:cxn>
              <a:cxn ang="0">
                <a:pos x="169" y="177"/>
              </a:cxn>
              <a:cxn ang="0">
                <a:pos x="143" y="168"/>
              </a:cxn>
              <a:cxn ang="0">
                <a:pos x="143" y="200"/>
              </a:cxn>
              <a:cxn ang="0">
                <a:pos x="124" y="200"/>
              </a:cxn>
              <a:cxn ang="0">
                <a:pos x="113" y="205"/>
              </a:cxn>
              <a:cxn ang="0">
                <a:pos x="102" y="249"/>
              </a:cxn>
              <a:cxn ang="0">
                <a:pos x="72" y="227"/>
              </a:cxn>
              <a:cxn ang="0">
                <a:pos x="36" y="234"/>
              </a:cxn>
              <a:cxn ang="0">
                <a:pos x="1" y="260"/>
              </a:cxn>
              <a:cxn ang="0">
                <a:pos x="23" y="283"/>
              </a:cxn>
              <a:cxn ang="0">
                <a:pos x="25" y="304"/>
              </a:cxn>
              <a:cxn ang="0">
                <a:pos x="1" y="312"/>
              </a:cxn>
              <a:cxn ang="0">
                <a:pos x="7" y="330"/>
              </a:cxn>
              <a:cxn ang="0">
                <a:pos x="29" y="337"/>
              </a:cxn>
              <a:cxn ang="0">
                <a:pos x="41" y="362"/>
              </a:cxn>
              <a:cxn ang="0">
                <a:pos x="52" y="383"/>
              </a:cxn>
              <a:cxn ang="0">
                <a:pos x="102" y="396"/>
              </a:cxn>
              <a:cxn ang="0">
                <a:pos x="113" y="390"/>
              </a:cxn>
              <a:cxn ang="0">
                <a:pos x="113" y="344"/>
              </a:cxn>
              <a:cxn ang="0">
                <a:pos x="146" y="356"/>
              </a:cxn>
              <a:cxn ang="0">
                <a:pos x="138" y="315"/>
              </a:cxn>
              <a:cxn ang="0">
                <a:pos x="154" y="331"/>
              </a:cxn>
              <a:cxn ang="0">
                <a:pos x="169" y="336"/>
              </a:cxn>
              <a:cxn ang="0">
                <a:pos x="179" y="314"/>
              </a:cxn>
              <a:cxn ang="0">
                <a:pos x="175" y="295"/>
              </a:cxn>
              <a:cxn ang="0">
                <a:pos x="183" y="291"/>
              </a:cxn>
              <a:cxn ang="0">
                <a:pos x="201" y="303"/>
              </a:cxn>
              <a:cxn ang="0">
                <a:pos x="236" y="257"/>
              </a:cxn>
              <a:cxn ang="0">
                <a:pos x="260" y="258"/>
              </a:cxn>
              <a:cxn ang="0">
                <a:pos x="274" y="257"/>
              </a:cxn>
              <a:cxn ang="0">
                <a:pos x="285" y="241"/>
              </a:cxn>
              <a:cxn ang="0">
                <a:pos x="341" y="234"/>
              </a:cxn>
              <a:cxn ang="0">
                <a:pos x="350" y="213"/>
              </a:cxn>
              <a:cxn ang="0">
                <a:pos x="379" y="196"/>
              </a:cxn>
              <a:cxn ang="0">
                <a:pos x="518" y="165"/>
              </a:cxn>
              <a:cxn ang="0">
                <a:pos x="679" y="147"/>
              </a:cxn>
              <a:cxn ang="0">
                <a:pos x="735" y="114"/>
              </a:cxn>
              <a:cxn ang="0">
                <a:pos x="759" y="63"/>
              </a:cxn>
              <a:cxn ang="0">
                <a:pos x="752" y="26"/>
              </a:cxn>
              <a:cxn ang="0">
                <a:pos x="723" y="5"/>
              </a:cxn>
              <a:cxn ang="0">
                <a:pos x="686" y="2"/>
              </a:cxn>
            </a:cxnLst>
            <a:rect l="0" t="0" r="r" b="b"/>
            <a:pathLst>
              <a:path w="759" h="396">
                <a:moveTo>
                  <a:pt x="686" y="2"/>
                </a:moveTo>
                <a:lnTo>
                  <a:pt x="686" y="2"/>
                </a:lnTo>
                <a:lnTo>
                  <a:pt x="678" y="7"/>
                </a:lnTo>
                <a:lnTo>
                  <a:pt x="671" y="14"/>
                </a:lnTo>
                <a:lnTo>
                  <a:pt x="665" y="22"/>
                </a:lnTo>
                <a:lnTo>
                  <a:pt x="660" y="29"/>
                </a:lnTo>
                <a:lnTo>
                  <a:pt x="651" y="43"/>
                </a:lnTo>
                <a:lnTo>
                  <a:pt x="647" y="47"/>
                </a:lnTo>
                <a:lnTo>
                  <a:pt x="642" y="49"/>
                </a:lnTo>
                <a:lnTo>
                  <a:pt x="642" y="49"/>
                </a:lnTo>
                <a:lnTo>
                  <a:pt x="637" y="51"/>
                </a:lnTo>
                <a:lnTo>
                  <a:pt x="633" y="51"/>
                </a:lnTo>
                <a:lnTo>
                  <a:pt x="622" y="49"/>
                </a:lnTo>
                <a:lnTo>
                  <a:pt x="613" y="47"/>
                </a:lnTo>
                <a:lnTo>
                  <a:pt x="605" y="46"/>
                </a:lnTo>
                <a:lnTo>
                  <a:pt x="605" y="46"/>
                </a:lnTo>
                <a:lnTo>
                  <a:pt x="595" y="47"/>
                </a:lnTo>
                <a:lnTo>
                  <a:pt x="586" y="49"/>
                </a:lnTo>
                <a:lnTo>
                  <a:pt x="567" y="55"/>
                </a:lnTo>
                <a:lnTo>
                  <a:pt x="550" y="62"/>
                </a:lnTo>
                <a:lnTo>
                  <a:pt x="542" y="63"/>
                </a:lnTo>
                <a:lnTo>
                  <a:pt x="533" y="64"/>
                </a:lnTo>
                <a:lnTo>
                  <a:pt x="533" y="64"/>
                </a:lnTo>
                <a:lnTo>
                  <a:pt x="525" y="64"/>
                </a:lnTo>
                <a:lnTo>
                  <a:pt x="518" y="63"/>
                </a:lnTo>
                <a:lnTo>
                  <a:pt x="505" y="59"/>
                </a:lnTo>
                <a:lnTo>
                  <a:pt x="494" y="53"/>
                </a:lnTo>
                <a:lnTo>
                  <a:pt x="482" y="46"/>
                </a:lnTo>
                <a:lnTo>
                  <a:pt x="472" y="40"/>
                </a:lnTo>
                <a:lnTo>
                  <a:pt x="460" y="33"/>
                </a:lnTo>
                <a:lnTo>
                  <a:pt x="448" y="30"/>
                </a:lnTo>
                <a:lnTo>
                  <a:pt x="441" y="29"/>
                </a:lnTo>
                <a:lnTo>
                  <a:pt x="433" y="29"/>
                </a:lnTo>
                <a:lnTo>
                  <a:pt x="433" y="29"/>
                </a:lnTo>
                <a:lnTo>
                  <a:pt x="433" y="46"/>
                </a:lnTo>
                <a:lnTo>
                  <a:pt x="349" y="46"/>
                </a:lnTo>
                <a:lnTo>
                  <a:pt x="349" y="46"/>
                </a:lnTo>
                <a:lnTo>
                  <a:pt x="349" y="46"/>
                </a:lnTo>
                <a:lnTo>
                  <a:pt x="331" y="55"/>
                </a:lnTo>
                <a:lnTo>
                  <a:pt x="316" y="64"/>
                </a:lnTo>
                <a:lnTo>
                  <a:pt x="301" y="72"/>
                </a:lnTo>
                <a:lnTo>
                  <a:pt x="293" y="76"/>
                </a:lnTo>
                <a:lnTo>
                  <a:pt x="285" y="79"/>
                </a:lnTo>
                <a:lnTo>
                  <a:pt x="285" y="79"/>
                </a:lnTo>
                <a:lnTo>
                  <a:pt x="283" y="82"/>
                </a:lnTo>
                <a:lnTo>
                  <a:pt x="282" y="85"/>
                </a:lnTo>
                <a:lnTo>
                  <a:pt x="278" y="94"/>
                </a:lnTo>
                <a:lnTo>
                  <a:pt x="276" y="98"/>
                </a:lnTo>
                <a:lnTo>
                  <a:pt x="274" y="101"/>
                </a:lnTo>
                <a:lnTo>
                  <a:pt x="272" y="105"/>
                </a:lnTo>
                <a:lnTo>
                  <a:pt x="268" y="105"/>
                </a:lnTo>
                <a:lnTo>
                  <a:pt x="268" y="105"/>
                </a:lnTo>
                <a:lnTo>
                  <a:pt x="262" y="102"/>
                </a:lnTo>
                <a:lnTo>
                  <a:pt x="255" y="98"/>
                </a:lnTo>
                <a:lnTo>
                  <a:pt x="245" y="91"/>
                </a:lnTo>
                <a:lnTo>
                  <a:pt x="245" y="91"/>
                </a:lnTo>
                <a:lnTo>
                  <a:pt x="236" y="100"/>
                </a:lnTo>
                <a:lnTo>
                  <a:pt x="229" y="106"/>
                </a:lnTo>
                <a:lnTo>
                  <a:pt x="222" y="109"/>
                </a:lnTo>
                <a:lnTo>
                  <a:pt x="213" y="113"/>
                </a:lnTo>
                <a:lnTo>
                  <a:pt x="213" y="113"/>
                </a:lnTo>
                <a:lnTo>
                  <a:pt x="211" y="108"/>
                </a:lnTo>
                <a:lnTo>
                  <a:pt x="209" y="105"/>
                </a:lnTo>
                <a:lnTo>
                  <a:pt x="206" y="102"/>
                </a:lnTo>
                <a:lnTo>
                  <a:pt x="204" y="101"/>
                </a:lnTo>
                <a:lnTo>
                  <a:pt x="197" y="101"/>
                </a:lnTo>
                <a:lnTo>
                  <a:pt x="186" y="101"/>
                </a:lnTo>
                <a:lnTo>
                  <a:pt x="186" y="101"/>
                </a:lnTo>
                <a:lnTo>
                  <a:pt x="186" y="128"/>
                </a:lnTo>
                <a:lnTo>
                  <a:pt x="186" y="128"/>
                </a:lnTo>
                <a:lnTo>
                  <a:pt x="186" y="128"/>
                </a:lnTo>
                <a:lnTo>
                  <a:pt x="191" y="130"/>
                </a:lnTo>
                <a:lnTo>
                  <a:pt x="196" y="133"/>
                </a:lnTo>
                <a:lnTo>
                  <a:pt x="198" y="137"/>
                </a:lnTo>
                <a:lnTo>
                  <a:pt x="201" y="142"/>
                </a:lnTo>
                <a:lnTo>
                  <a:pt x="201" y="142"/>
                </a:lnTo>
                <a:lnTo>
                  <a:pt x="168" y="142"/>
                </a:lnTo>
                <a:lnTo>
                  <a:pt x="168" y="142"/>
                </a:lnTo>
                <a:lnTo>
                  <a:pt x="171" y="153"/>
                </a:lnTo>
                <a:lnTo>
                  <a:pt x="176" y="162"/>
                </a:lnTo>
                <a:lnTo>
                  <a:pt x="181" y="170"/>
                </a:lnTo>
                <a:lnTo>
                  <a:pt x="186" y="182"/>
                </a:lnTo>
                <a:lnTo>
                  <a:pt x="186" y="182"/>
                </a:lnTo>
                <a:lnTo>
                  <a:pt x="177" y="181"/>
                </a:lnTo>
                <a:lnTo>
                  <a:pt x="169" y="177"/>
                </a:lnTo>
                <a:lnTo>
                  <a:pt x="164" y="173"/>
                </a:lnTo>
                <a:lnTo>
                  <a:pt x="161" y="168"/>
                </a:lnTo>
                <a:lnTo>
                  <a:pt x="161" y="168"/>
                </a:lnTo>
                <a:lnTo>
                  <a:pt x="143" y="168"/>
                </a:lnTo>
                <a:lnTo>
                  <a:pt x="143" y="168"/>
                </a:lnTo>
                <a:lnTo>
                  <a:pt x="143" y="168"/>
                </a:lnTo>
                <a:lnTo>
                  <a:pt x="143" y="178"/>
                </a:lnTo>
                <a:lnTo>
                  <a:pt x="144" y="186"/>
                </a:lnTo>
                <a:lnTo>
                  <a:pt x="144" y="193"/>
                </a:lnTo>
                <a:lnTo>
                  <a:pt x="143" y="200"/>
                </a:lnTo>
                <a:lnTo>
                  <a:pt x="143" y="200"/>
                </a:lnTo>
                <a:lnTo>
                  <a:pt x="139" y="201"/>
                </a:lnTo>
                <a:lnTo>
                  <a:pt x="137" y="203"/>
                </a:lnTo>
                <a:lnTo>
                  <a:pt x="131" y="203"/>
                </a:lnTo>
                <a:lnTo>
                  <a:pt x="124" y="200"/>
                </a:lnTo>
                <a:lnTo>
                  <a:pt x="124" y="200"/>
                </a:lnTo>
                <a:lnTo>
                  <a:pt x="121" y="200"/>
                </a:lnTo>
                <a:lnTo>
                  <a:pt x="117" y="201"/>
                </a:lnTo>
                <a:lnTo>
                  <a:pt x="115" y="204"/>
                </a:lnTo>
                <a:lnTo>
                  <a:pt x="113" y="205"/>
                </a:lnTo>
                <a:lnTo>
                  <a:pt x="110" y="211"/>
                </a:lnTo>
                <a:lnTo>
                  <a:pt x="109" y="217"/>
                </a:lnTo>
                <a:lnTo>
                  <a:pt x="107" y="234"/>
                </a:lnTo>
                <a:lnTo>
                  <a:pt x="106" y="242"/>
                </a:lnTo>
                <a:lnTo>
                  <a:pt x="102" y="249"/>
                </a:lnTo>
                <a:lnTo>
                  <a:pt x="102" y="249"/>
                </a:lnTo>
                <a:lnTo>
                  <a:pt x="94" y="241"/>
                </a:lnTo>
                <a:lnTo>
                  <a:pt x="85" y="234"/>
                </a:lnTo>
                <a:lnTo>
                  <a:pt x="77" y="228"/>
                </a:lnTo>
                <a:lnTo>
                  <a:pt x="72" y="227"/>
                </a:lnTo>
                <a:lnTo>
                  <a:pt x="69" y="227"/>
                </a:lnTo>
                <a:lnTo>
                  <a:pt x="69" y="227"/>
                </a:lnTo>
                <a:lnTo>
                  <a:pt x="59" y="227"/>
                </a:lnTo>
                <a:lnTo>
                  <a:pt x="47" y="229"/>
                </a:lnTo>
                <a:lnTo>
                  <a:pt x="36" y="234"/>
                </a:lnTo>
                <a:lnTo>
                  <a:pt x="25" y="238"/>
                </a:lnTo>
                <a:lnTo>
                  <a:pt x="15" y="243"/>
                </a:lnTo>
                <a:lnTo>
                  <a:pt x="7" y="250"/>
                </a:lnTo>
                <a:lnTo>
                  <a:pt x="2" y="257"/>
                </a:lnTo>
                <a:lnTo>
                  <a:pt x="1" y="260"/>
                </a:lnTo>
                <a:lnTo>
                  <a:pt x="0" y="264"/>
                </a:lnTo>
                <a:lnTo>
                  <a:pt x="0" y="264"/>
                </a:lnTo>
                <a:lnTo>
                  <a:pt x="2" y="267"/>
                </a:lnTo>
                <a:lnTo>
                  <a:pt x="7" y="272"/>
                </a:lnTo>
                <a:lnTo>
                  <a:pt x="23" y="283"/>
                </a:lnTo>
                <a:lnTo>
                  <a:pt x="40" y="295"/>
                </a:lnTo>
                <a:lnTo>
                  <a:pt x="51" y="304"/>
                </a:lnTo>
                <a:lnTo>
                  <a:pt x="51" y="304"/>
                </a:lnTo>
                <a:lnTo>
                  <a:pt x="25" y="304"/>
                </a:lnTo>
                <a:lnTo>
                  <a:pt x="25" y="304"/>
                </a:lnTo>
                <a:lnTo>
                  <a:pt x="18" y="303"/>
                </a:lnTo>
                <a:lnTo>
                  <a:pt x="10" y="304"/>
                </a:lnTo>
                <a:lnTo>
                  <a:pt x="7" y="305"/>
                </a:lnTo>
                <a:lnTo>
                  <a:pt x="3" y="308"/>
                </a:lnTo>
                <a:lnTo>
                  <a:pt x="1" y="312"/>
                </a:lnTo>
                <a:lnTo>
                  <a:pt x="0" y="318"/>
                </a:lnTo>
                <a:lnTo>
                  <a:pt x="0" y="318"/>
                </a:lnTo>
                <a:lnTo>
                  <a:pt x="1" y="325"/>
                </a:lnTo>
                <a:lnTo>
                  <a:pt x="3" y="328"/>
                </a:lnTo>
                <a:lnTo>
                  <a:pt x="7" y="330"/>
                </a:lnTo>
                <a:lnTo>
                  <a:pt x="10" y="331"/>
                </a:lnTo>
                <a:lnTo>
                  <a:pt x="20" y="334"/>
                </a:lnTo>
                <a:lnTo>
                  <a:pt x="24" y="335"/>
                </a:lnTo>
                <a:lnTo>
                  <a:pt x="29" y="337"/>
                </a:lnTo>
                <a:lnTo>
                  <a:pt x="29" y="337"/>
                </a:lnTo>
                <a:lnTo>
                  <a:pt x="33" y="339"/>
                </a:lnTo>
                <a:lnTo>
                  <a:pt x="37" y="343"/>
                </a:lnTo>
                <a:lnTo>
                  <a:pt x="39" y="348"/>
                </a:lnTo>
                <a:lnTo>
                  <a:pt x="40" y="352"/>
                </a:lnTo>
                <a:lnTo>
                  <a:pt x="41" y="362"/>
                </a:lnTo>
                <a:lnTo>
                  <a:pt x="44" y="373"/>
                </a:lnTo>
                <a:lnTo>
                  <a:pt x="44" y="373"/>
                </a:lnTo>
                <a:lnTo>
                  <a:pt x="45" y="376"/>
                </a:lnTo>
                <a:lnTo>
                  <a:pt x="46" y="379"/>
                </a:lnTo>
                <a:lnTo>
                  <a:pt x="52" y="383"/>
                </a:lnTo>
                <a:lnTo>
                  <a:pt x="59" y="387"/>
                </a:lnTo>
                <a:lnTo>
                  <a:pt x="67" y="390"/>
                </a:lnTo>
                <a:lnTo>
                  <a:pt x="76" y="392"/>
                </a:lnTo>
                <a:lnTo>
                  <a:pt x="86" y="395"/>
                </a:lnTo>
                <a:lnTo>
                  <a:pt x="102" y="396"/>
                </a:lnTo>
                <a:lnTo>
                  <a:pt x="102" y="396"/>
                </a:lnTo>
                <a:lnTo>
                  <a:pt x="106" y="396"/>
                </a:lnTo>
                <a:lnTo>
                  <a:pt x="109" y="395"/>
                </a:lnTo>
                <a:lnTo>
                  <a:pt x="112" y="392"/>
                </a:lnTo>
                <a:lnTo>
                  <a:pt x="113" y="390"/>
                </a:lnTo>
                <a:lnTo>
                  <a:pt x="115" y="384"/>
                </a:lnTo>
                <a:lnTo>
                  <a:pt x="116" y="376"/>
                </a:lnTo>
                <a:lnTo>
                  <a:pt x="114" y="360"/>
                </a:lnTo>
                <a:lnTo>
                  <a:pt x="113" y="344"/>
                </a:lnTo>
                <a:lnTo>
                  <a:pt x="113" y="344"/>
                </a:lnTo>
                <a:lnTo>
                  <a:pt x="123" y="348"/>
                </a:lnTo>
                <a:lnTo>
                  <a:pt x="131" y="351"/>
                </a:lnTo>
                <a:lnTo>
                  <a:pt x="138" y="354"/>
                </a:lnTo>
                <a:lnTo>
                  <a:pt x="146" y="356"/>
                </a:lnTo>
                <a:lnTo>
                  <a:pt x="146" y="356"/>
                </a:lnTo>
                <a:lnTo>
                  <a:pt x="147" y="349"/>
                </a:lnTo>
                <a:lnTo>
                  <a:pt x="146" y="342"/>
                </a:lnTo>
                <a:lnTo>
                  <a:pt x="143" y="330"/>
                </a:lnTo>
                <a:lnTo>
                  <a:pt x="139" y="320"/>
                </a:lnTo>
                <a:lnTo>
                  <a:pt x="138" y="315"/>
                </a:lnTo>
                <a:lnTo>
                  <a:pt x="139" y="311"/>
                </a:lnTo>
                <a:lnTo>
                  <a:pt x="139" y="311"/>
                </a:lnTo>
                <a:lnTo>
                  <a:pt x="145" y="320"/>
                </a:lnTo>
                <a:lnTo>
                  <a:pt x="151" y="328"/>
                </a:lnTo>
                <a:lnTo>
                  <a:pt x="154" y="331"/>
                </a:lnTo>
                <a:lnTo>
                  <a:pt x="156" y="335"/>
                </a:lnTo>
                <a:lnTo>
                  <a:pt x="161" y="336"/>
                </a:lnTo>
                <a:lnTo>
                  <a:pt x="164" y="337"/>
                </a:lnTo>
                <a:lnTo>
                  <a:pt x="164" y="337"/>
                </a:lnTo>
                <a:lnTo>
                  <a:pt x="169" y="336"/>
                </a:lnTo>
                <a:lnTo>
                  <a:pt x="174" y="335"/>
                </a:lnTo>
                <a:lnTo>
                  <a:pt x="176" y="331"/>
                </a:lnTo>
                <a:lnTo>
                  <a:pt x="177" y="329"/>
                </a:lnTo>
                <a:lnTo>
                  <a:pt x="179" y="321"/>
                </a:lnTo>
                <a:lnTo>
                  <a:pt x="179" y="314"/>
                </a:lnTo>
                <a:lnTo>
                  <a:pt x="179" y="314"/>
                </a:lnTo>
                <a:lnTo>
                  <a:pt x="179" y="308"/>
                </a:lnTo>
                <a:lnTo>
                  <a:pt x="178" y="304"/>
                </a:lnTo>
                <a:lnTo>
                  <a:pt x="175" y="297"/>
                </a:lnTo>
                <a:lnTo>
                  <a:pt x="175" y="295"/>
                </a:lnTo>
                <a:lnTo>
                  <a:pt x="175" y="292"/>
                </a:lnTo>
                <a:lnTo>
                  <a:pt x="176" y="289"/>
                </a:lnTo>
                <a:lnTo>
                  <a:pt x="179" y="285"/>
                </a:lnTo>
                <a:lnTo>
                  <a:pt x="179" y="285"/>
                </a:lnTo>
                <a:lnTo>
                  <a:pt x="183" y="291"/>
                </a:lnTo>
                <a:lnTo>
                  <a:pt x="189" y="297"/>
                </a:lnTo>
                <a:lnTo>
                  <a:pt x="193" y="301"/>
                </a:lnTo>
                <a:lnTo>
                  <a:pt x="198" y="304"/>
                </a:lnTo>
                <a:lnTo>
                  <a:pt x="198" y="304"/>
                </a:lnTo>
                <a:lnTo>
                  <a:pt x="201" y="303"/>
                </a:lnTo>
                <a:lnTo>
                  <a:pt x="205" y="301"/>
                </a:lnTo>
                <a:lnTo>
                  <a:pt x="212" y="296"/>
                </a:lnTo>
                <a:lnTo>
                  <a:pt x="217" y="287"/>
                </a:lnTo>
                <a:lnTo>
                  <a:pt x="224" y="277"/>
                </a:lnTo>
                <a:lnTo>
                  <a:pt x="236" y="257"/>
                </a:lnTo>
                <a:lnTo>
                  <a:pt x="240" y="250"/>
                </a:lnTo>
                <a:lnTo>
                  <a:pt x="245" y="244"/>
                </a:lnTo>
                <a:lnTo>
                  <a:pt x="245" y="244"/>
                </a:lnTo>
                <a:lnTo>
                  <a:pt x="255" y="254"/>
                </a:lnTo>
                <a:lnTo>
                  <a:pt x="260" y="258"/>
                </a:lnTo>
                <a:lnTo>
                  <a:pt x="263" y="259"/>
                </a:lnTo>
                <a:lnTo>
                  <a:pt x="268" y="259"/>
                </a:lnTo>
                <a:lnTo>
                  <a:pt x="268" y="259"/>
                </a:lnTo>
                <a:lnTo>
                  <a:pt x="272" y="259"/>
                </a:lnTo>
                <a:lnTo>
                  <a:pt x="274" y="257"/>
                </a:lnTo>
                <a:lnTo>
                  <a:pt x="277" y="250"/>
                </a:lnTo>
                <a:lnTo>
                  <a:pt x="280" y="244"/>
                </a:lnTo>
                <a:lnTo>
                  <a:pt x="282" y="242"/>
                </a:lnTo>
                <a:lnTo>
                  <a:pt x="285" y="241"/>
                </a:lnTo>
                <a:lnTo>
                  <a:pt x="285" y="241"/>
                </a:lnTo>
                <a:lnTo>
                  <a:pt x="296" y="241"/>
                </a:lnTo>
                <a:lnTo>
                  <a:pt x="311" y="241"/>
                </a:lnTo>
                <a:lnTo>
                  <a:pt x="328" y="238"/>
                </a:lnTo>
                <a:lnTo>
                  <a:pt x="335" y="236"/>
                </a:lnTo>
                <a:lnTo>
                  <a:pt x="341" y="234"/>
                </a:lnTo>
                <a:lnTo>
                  <a:pt x="341" y="234"/>
                </a:lnTo>
                <a:lnTo>
                  <a:pt x="344" y="230"/>
                </a:lnTo>
                <a:lnTo>
                  <a:pt x="346" y="227"/>
                </a:lnTo>
                <a:lnTo>
                  <a:pt x="349" y="217"/>
                </a:lnTo>
                <a:lnTo>
                  <a:pt x="350" y="213"/>
                </a:lnTo>
                <a:lnTo>
                  <a:pt x="352" y="209"/>
                </a:lnTo>
                <a:lnTo>
                  <a:pt x="354" y="206"/>
                </a:lnTo>
                <a:lnTo>
                  <a:pt x="359" y="205"/>
                </a:lnTo>
                <a:lnTo>
                  <a:pt x="359" y="205"/>
                </a:lnTo>
                <a:lnTo>
                  <a:pt x="379" y="196"/>
                </a:lnTo>
                <a:lnTo>
                  <a:pt x="397" y="190"/>
                </a:lnTo>
                <a:lnTo>
                  <a:pt x="414" y="184"/>
                </a:lnTo>
                <a:lnTo>
                  <a:pt x="431" y="181"/>
                </a:lnTo>
                <a:lnTo>
                  <a:pt x="469" y="173"/>
                </a:lnTo>
                <a:lnTo>
                  <a:pt x="518" y="165"/>
                </a:lnTo>
                <a:lnTo>
                  <a:pt x="518" y="165"/>
                </a:lnTo>
                <a:lnTo>
                  <a:pt x="639" y="165"/>
                </a:lnTo>
                <a:lnTo>
                  <a:pt x="639" y="165"/>
                </a:lnTo>
                <a:lnTo>
                  <a:pt x="639" y="165"/>
                </a:lnTo>
                <a:lnTo>
                  <a:pt x="679" y="147"/>
                </a:lnTo>
                <a:lnTo>
                  <a:pt x="700" y="138"/>
                </a:lnTo>
                <a:lnTo>
                  <a:pt x="709" y="133"/>
                </a:lnTo>
                <a:lnTo>
                  <a:pt x="718" y="128"/>
                </a:lnTo>
                <a:lnTo>
                  <a:pt x="727" y="121"/>
                </a:lnTo>
                <a:lnTo>
                  <a:pt x="735" y="114"/>
                </a:lnTo>
                <a:lnTo>
                  <a:pt x="742" y="106"/>
                </a:lnTo>
                <a:lnTo>
                  <a:pt x="748" y="98"/>
                </a:lnTo>
                <a:lnTo>
                  <a:pt x="752" y="87"/>
                </a:lnTo>
                <a:lnTo>
                  <a:pt x="757" y="76"/>
                </a:lnTo>
                <a:lnTo>
                  <a:pt x="759" y="63"/>
                </a:lnTo>
                <a:lnTo>
                  <a:pt x="759" y="49"/>
                </a:lnTo>
                <a:lnTo>
                  <a:pt x="759" y="49"/>
                </a:lnTo>
                <a:lnTo>
                  <a:pt x="759" y="41"/>
                </a:lnTo>
                <a:lnTo>
                  <a:pt x="757" y="33"/>
                </a:lnTo>
                <a:lnTo>
                  <a:pt x="752" y="26"/>
                </a:lnTo>
                <a:lnTo>
                  <a:pt x="748" y="20"/>
                </a:lnTo>
                <a:lnTo>
                  <a:pt x="742" y="15"/>
                </a:lnTo>
                <a:lnTo>
                  <a:pt x="736" y="10"/>
                </a:lnTo>
                <a:lnTo>
                  <a:pt x="729" y="7"/>
                </a:lnTo>
                <a:lnTo>
                  <a:pt x="723" y="5"/>
                </a:lnTo>
                <a:lnTo>
                  <a:pt x="710" y="1"/>
                </a:lnTo>
                <a:lnTo>
                  <a:pt x="697" y="0"/>
                </a:lnTo>
                <a:lnTo>
                  <a:pt x="689" y="0"/>
                </a:lnTo>
                <a:lnTo>
                  <a:pt x="687" y="1"/>
                </a:lnTo>
                <a:lnTo>
                  <a:pt x="686" y="2"/>
                </a:lnTo>
                <a:lnTo>
                  <a:pt x="686" y="2"/>
                </a:lnTo>
                <a:lnTo>
                  <a:pt x="686" y="2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90" name="Freeform 53"/>
          <p:cNvSpPr>
            <a:spLocks/>
          </p:cNvSpPr>
          <p:nvPr/>
        </p:nvSpPr>
        <p:spPr bwMode="auto">
          <a:xfrm>
            <a:off x="5250237" y="3181106"/>
            <a:ext cx="221472" cy="319198"/>
          </a:xfrm>
          <a:custGeom>
            <a:avLst/>
            <a:gdLst/>
            <a:ahLst/>
            <a:cxnLst>
              <a:cxn ang="0">
                <a:pos x="253" y="0"/>
              </a:cxn>
              <a:cxn ang="0">
                <a:pos x="222" y="37"/>
              </a:cxn>
              <a:cxn ang="0">
                <a:pos x="191" y="67"/>
              </a:cxn>
              <a:cxn ang="0">
                <a:pos x="174" y="102"/>
              </a:cxn>
              <a:cxn ang="0">
                <a:pos x="160" y="116"/>
              </a:cxn>
              <a:cxn ang="0">
                <a:pos x="123" y="116"/>
              </a:cxn>
              <a:cxn ang="0">
                <a:pos x="107" y="123"/>
              </a:cxn>
              <a:cxn ang="0">
                <a:pos x="103" y="140"/>
              </a:cxn>
              <a:cxn ang="0">
                <a:pos x="110" y="179"/>
              </a:cxn>
              <a:cxn ang="0">
                <a:pos x="86" y="191"/>
              </a:cxn>
              <a:cxn ang="0">
                <a:pos x="57" y="208"/>
              </a:cxn>
              <a:cxn ang="0">
                <a:pos x="34" y="270"/>
              </a:cxn>
              <a:cxn ang="0">
                <a:pos x="23" y="298"/>
              </a:cxn>
              <a:cxn ang="0">
                <a:pos x="3" y="318"/>
              </a:cxn>
              <a:cxn ang="0">
                <a:pos x="0" y="337"/>
              </a:cxn>
              <a:cxn ang="0">
                <a:pos x="16" y="367"/>
              </a:cxn>
              <a:cxn ang="0">
                <a:pos x="32" y="392"/>
              </a:cxn>
              <a:cxn ang="0">
                <a:pos x="29" y="408"/>
              </a:cxn>
              <a:cxn ang="0">
                <a:pos x="11" y="426"/>
              </a:cxn>
              <a:cxn ang="0">
                <a:pos x="8" y="438"/>
              </a:cxn>
              <a:cxn ang="0">
                <a:pos x="46" y="460"/>
              </a:cxn>
              <a:cxn ang="0">
                <a:pos x="65" y="477"/>
              </a:cxn>
              <a:cxn ang="0">
                <a:pos x="71" y="515"/>
              </a:cxn>
              <a:cxn ang="0">
                <a:pos x="82" y="534"/>
              </a:cxn>
              <a:cxn ang="0">
                <a:pos x="91" y="535"/>
              </a:cxn>
              <a:cxn ang="0">
                <a:pos x="103" y="526"/>
              </a:cxn>
              <a:cxn ang="0">
                <a:pos x="112" y="528"/>
              </a:cxn>
              <a:cxn ang="0">
                <a:pos x="129" y="543"/>
              </a:cxn>
              <a:cxn ang="0">
                <a:pos x="147" y="537"/>
              </a:cxn>
              <a:cxn ang="0">
                <a:pos x="190" y="502"/>
              </a:cxn>
              <a:cxn ang="0">
                <a:pos x="198" y="484"/>
              </a:cxn>
              <a:cxn ang="0">
                <a:pos x="202" y="434"/>
              </a:cxn>
              <a:cxn ang="0">
                <a:pos x="215" y="404"/>
              </a:cxn>
              <a:cxn ang="0">
                <a:pos x="231" y="404"/>
              </a:cxn>
              <a:cxn ang="0">
                <a:pos x="235" y="366"/>
              </a:cxn>
              <a:cxn ang="0">
                <a:pos x="271" y="327"/>
              </a:cxn>
              <a:cxn ang="0">
                <a:pos x="308" y="285"/>
              </a:cxn>
              <a:cxn ang="0">
                <a:pos x="312" y="267"/>
              </a:cxn>
              <a:cxn ang="0">
                <a:pos x="298" y="238"/>
              </a:cxn>
              <a:cxn ang="0">
                <a:pos x="299" y="211"/>
              </a:cxn>
              <a:cxn ang="0">
                <a:pos x="317" y="190"/>
              </a:cxn>
              <a:cxn ang="0">
                <a:pos x="331" y="181"/>
              </a:cxn>
              <a:cxn ang="0">
                <a:pos x="331" y="146"/>
              </a:cxn>
              <a:cxn ang="0">
                <a:pos x="341" y="107"/>
              </a:cxn>
              <a:cxn ang="0">
                <a:pos x="337" y="77"/>
              </a:cxn>
              <a:cxn ang="0">
                <a:pos x="320" y="49"/>
              </a:cxn>
              <a:cxn ang="0">
                <a:pos x="316" y="9"/>
              </a:cxn>
              <a:cxn ang="0">
                <a:pos x="315" y="0"/>
              </a:cxn>
            </a:cxnLst>
            <a:rect l="0" t="0" r="r" b="b"/>
            <a:pathLst>
              <a:path w="342" h="543">
                <a:moveTo>
                  <a:pt x="315" y="0"/>
                </a:moveTo>
                <a:lnTo>
                  <a:pt x="253" y="0"/>
                </a:lnTo>
                <a:lnTo>
                  <a:pt x="253" y="0"/>
                </a:lnTo>
                <a:lnTo>
                  <a:pt x="253" y="0"/>
                </a:lnTo>
                <a:lnTo>
                  <a:pt x="246" y="13"/>
                </a:lnTo>
                <a:lnTo>
                  <a:pt x="238" y="22"/>
                </a:lnTo>
                <a:lnTo>
                  <a:pt x="230" y="30"/>
                </a:lnTo>
                <a:lnTo>
                  <a:pt x="222" y="37"/>
                </a:lnTo>
                <a:lnTo>
                  <a:pt x="206" y="51"/>
                </a:lnTo>
                <a:lnTo>
                  <a:pt x="198" y="57"/>
                </a:lnTo>
                <a:lnTo>
                  <a:pt x="191" y="67"/>
                </a:lnTo>
                <a:lnTo>
                  <a:pt x="191" y="67"/>
                </a:lnTo>
                <a:lnTo>
                  <a:pt x="187" y="71"/>
                </a:lnTo>
                <a:lnTo>
                  <a:pt x="184" y="78"/>
                </a:lnTo>
                <a:lnTo>
                  <a:pt x="179" y="90"/>
                </a:lnTo>
                <a:lnTo>
                  <a:pt x="174" y="102"/>
                </a:lnTo>
                <a:lnTo>
                  <a:pt x="170" y="108"/>
                </a:lnTo>
                <a:lnTo>
                  <a:pt x="166" y="114"/>
                </a:lnTo>
                <a:lnTo>
                  <a:pt x="166" y="114"/>
                </a:lnTo>
                <a:lnTo>
                  <a:pt x="160" y="116"/>
                </a:lnTo>
                <a:lnTo>
                  <a:pt x="154" y="116"/>
                </a:lnTo>
                <a:lnTo>
                  <a:pt x="139" y="116"/>
                </a:lnTo>
                <a:lnTo>
                  <a:pt x="131" y="116"/>
                </a:lnTo>
                <a:lnTo>
                  <a:pt x="123" y="116"/>
                </a:lnTo>
                <a:lnTo>
                  <a:pt x="116" y="117"/>
                </a:lnTo>
                <a:lnTo>
                  <a:pt x="110" y="121"/>
                </a:lnTo>
                <a:lnTo>
                  <a:pt x="110" y="121"/>
                </a:lnTo>
                <a:lnTo>
                  <a:pt x="107" y="123"/>
                </a:lnTo>
                <a:lnTo>
                  <a:pt x="105" y="127"/>
                </a:lnTo>
                <a:lnTo>
                  <a:pt x="103" y="130"/>
                </a:lnTo>
                <a:lnTo>
                  <a:pt x="102" y="133"/>
                </a:lnTo>
                <a:lnTo>
                  <a:pt x="103" y="140"/>
                </a:lnTo>
                <a:lnTo>
                  <a:pt x="105" y="147"/>
                </a:lnTo>
                <a:lnTo>
                  <a:pt x="109" y="163"/>
                </a:lnTo>
                <a:lnTo>
                  <a:pt x="110" y="171"/>
                </a:lnTo>
                <a:lnTo>
                  <a:pt x="110" y="179"/>
                </a:lnTo>
                <a:lnTo>
                  <a:pt x="110" y="179"/>
                </a:lnTo>
                <a:lnTo>
                  <a:pt x="107" y="182"/>
                </a:lnTo>
                <a:lnTo>
                  <a:pt x="101" y="184"/>
                </a:lnTo>
                <a:lnTo>
                  <a:pt x="86" y="191"/>
                </a:lnTo>
                <a:lnTo>
                  <a:pt x="65" y="198"/>
                </a:lnTo>
                <a:lnTo>
                  <a:pt x="65" y="198"/>
                </a:lnTo>
                <a:lnTo>
                  <a:pt x="61" y="202"/>
                </a:lnTo>
                <a:lnTo>
                  <a:pt x="57" y="208"/>
                </a:lnTo>
                <a:lnTo>
                  <a:pt x="51" y="219"/>
                </a:lnTo>
                <a:lnTo>
                  <a:pt x="46" y="231"/>
                </a:lnTo>
                <a:lnTo>
                  <a:pt x="41" y="244"/>
                </a:lnTo>
                <a:lnTo>
                  <a:pt x="34" y="270"/>
                </a:lnTo>
                <a:lnTo>
                  <a:pt x="31" y="283"/>
                </a:lnTo>
                <a:lnTo>
                  <a:pt x="26" y="293"/>
                </a:lnTo>
                <a:lnTo>
                  <a:pt x="26" y="293"/>
                </a:lnTo>
                <a:lnTo>
                  <a:pt x="23" y="298"/>
                </a:lnTo>
                <a:lnTo>
                  <a:pt x="18" y="303"/>
                </a:lnTo>
                <a:lnTo>
                  <a:pt x="10" y="309"/>
                </a:lnTo>
                <a:lnTo>
                  <a:pt x="6" y="313"/>
                </a:lnTo>
                <a:lnTo>
                  <a:pt x="3" y="318"/>
                </a:lnTo>
                <a:lnTo>
                  <a:pt x="1" y="323"/>
                </a:lnTo>
                <a:lnTo>
                  <a:pt x="0" y="330"/>
                </a:lnTo>
                <a:lnTo>
                  <a:pt x="0" y="330"/>
                </a:lnTo>
                <a:lnTo>
                  <a:pt x="0" y="337"/>
                </a:lnTo>
                <a:lnTo>
                  <a:pt x="1" y="343"/>
                </a:lnTo>
                <a:lnTo>
                  <a:pt x="6" y="353"/>
                </a:lnTo>
                <a:lnTo>
                  <a:pt x="10" y="361"/>
                </a:lnTo>
                <a:lnTo>
                  <a:pt x="16" y="367"/>
                </a:lnTo>
                <a:lnTo>
                  <a:pt x="23" y="374"/>
                </a:lnTo>
                <a:lnTo>
                  <a:pt x="28" y="381"/>
                </a:lnTo>
                <a:lnTo>
                  <a:pt x="31" y="388"/>
                </a:lnTo>
                <a:lnTo>
                  <a:pt x="32" y="392"/>
                </a:lnTo>
                <a:lnTo>
                  <a:pt x="33" y="397"/>
                </a:lnTo>
                <a:lnTo>
                  <a:pt x="33" y="397"/>
                </a:lnTo>
                <a:lnTo>
                  <a:pt x="32" y="403"/>
                </a:lnTo>
                <a:lnTo>
                  <a:pt x="29" y="408"/>
                </a:lnTo>
                <a:lnTo>
                  <a:pt x="25" y="413"/>
                </a:lnTo>
                <a:lnTo>
                  <a:pt x="19" y="416"/>
                </a:lnTo>
                <a:lnTo>
                  <a:pt x="15" y="421"/>
                </a:lnTo>
                <a:lnTo>
                  <a:pt x="11" y="426"/>
                </a:lnTo>
                <a:lnTo>
                  <a:pt x="8" y="431"/>
                </a:lnTo>
                <a:lnTo>
                  <a:pt x="7" y="437"/>
                </a:lnTo>
                <a:lnTo>
                  <a:pt x="7" y="437"/>
                </a:lnTo>
                <a:lnTo>
                  <a:pt x="8" y="438"/>
                </a:lnTo>
                <a:lnTo>
                  <a:pt x="9" y="441"/>
                </a:lnTo>
                <a:lnTo>
                  <a:pt x="16" y="444"/>
                </a:lnTo>
                <a:lnTo>
                  <a:pt x="36" y="454"/>
                </a:lnTo>
                <a:lnTo>
                  <a:pt x="46" y="460"/>
                </a:lnTo>
                <a:lnTo>
                  <a:pt x="55" y="466"/>
                </a:lnTo>
                <a:lnTo>
                  <a:pt x="62" y="472"/>
                </a:lnTo>
                <a:lnTo>
                  <a:pt x="64" y="475"/>
                </a:lnTo>
                <a:lnTo>
                  <a:pt x="65" y="477"/>
                </a:lnTo>
                <a:lnTo>
                  <a:pt x="65" y="477"/>
                </a:lnTo>
                <a:lnTo>
                  <a:pt x="68" y="487"/>
                </a:lnTo>
                <a:lnTo>
                  <a:pt x="69" y="496"/>
                </a:lnTo>
                <a:lnTo>
                  <a:pt x="71" y="515"/>
                </a:lnTo>
                <a:lnTo>
                  <a:pt x="74" y="524"/>
                </a:lnTo>
                <a:lnTo>
                  <a:pt x="76" y="529"/>
                </a:lnTo>
                <a:lnTo>
                  <a:pt x="78" y="533"/>
                </a:lnTo>
                <a:lnTo>
                  <a:pt x="82" y="534"/>
                </a:lnTo>
                <a:lnTo>
                  <a:pt x="84" y="535"/>
                </a:lnTo>
                <a:lnTo>
                  <a:pt x="88" y="536"/>
                </a:lnTo>
                <a:lnTo>
                  <a:pt x="88" y="536"/>
                </a:lnTo>
                <a:lnTo>
                  <a:pt x="91" y="535"/>
                </a:lnTo>
                <a:lnTo>
                  <a:pt x="93" y="534"/>
                </a:lnTo>
                <a:lnTo>
                  <a:pt x="98" y="530"/>
                </a:lnTo>
                <a:lnTo>
                  <a:pt x="101" y="527"/>
                </a:lnTo>
                <a:lnTo>
                  <a:pt x="103" y="526"/>
                </a:lnTo>
                <a:lnTo>
                  <a:pt x="107" y="526"/>
                </a:lnTo>
                <a:lnTo>
                  <a:pt x="107" y="526"/>
                </a:lnTo>
                <a:lnTo>
                  <a:pt x="109" y="526"/>
                </a:lnTo>
                <a:lnTo>
                  <a:pt x="112" y="528"/>
                </a:lnTo>
                <a:lnTo>
                  <a:pt x="116" y="534"/>
                </a:lnTo>
                <a:lnTo>
                  <a:pt x="122" y="541"/>
                </a:lnTo>
                <a:lnTo>
                  <a:pt x="125" y="543"/>
                </a:lnTo>
                <a:lnTo>
                  <a:pt x="129" y="543"/>
                </a:lnTo>
                <a:lnTo>
                  <a:pt x="129" y="543"/>
                </a:lnTo>
                <a:lnTo>
                  <a:pt x="132" y="543"/>
                </a:lnTo>
                <a:lnTo>
                  <a:pt x="137" y="542"/>
                </a:lnTo>
                <a:lnTo>
                  <a:pt x="147" y="537"/>
                </a:lnTo>
                <a:lnTo>
                  <a:pt x="159" y="529"/>
                </a:lnTo>
                <a:lnTo>
                  <a:pt x="170" y="521"/>
                </a:lnTo>
                <a:lnTo>
                  <a:pt x="181" y="511"/>
                </a:lnTo>
                <a:lnTo>
                  <a:pt x="190" y="502"/>
                </a:lnTo>
                <a:lnTo>
                  <a:pt x="196" y="492"/>
                </a:lnTo>
                <a:lnTo>
                  <a:pt x="198" y="488"/>
                </a:lnTo>
                <a:lnTo>
                  <a:pt x="198" y="484"/>
                </a:lnTo>
                <a:lnTo>
                  <a:pt x="198" y="484"/>
                </a:lnTo>
                <a:lnTo>
                  <a:pt x="198" y="459"/>
                </a:lnTo>
                <a:lnTo>
                  <a:pt x="198" y="459"/>
                </a:lnTo>
                <a:lnTo>
                  <a:pt x="199" y="448"/>
                </a:lnTo>
                <a:lnTo>
                  <a:pt x="202" y="434"/>
                </a:lnTo>
                <a:lnTo>
                  <a:pt x="206" y="420"/>
                </a:lnTo>
                <a:lnTo>
                  <a:pt x="209" y="404"/>
                </a:lnTo>
                <a:lnTo>
                  <a:pt x="209" y="404"/>
                </a:lnTo>
                <a:lnTo>
                  <a:pt x="215" y="404"/>
                </a:lnTo>
                <a:lnTo>
                  <a:pt x="221" y="403"/>
                </a:lnTo>
                <a:lnTo>
                  <a:pt x="225" y="403"/>
                </a:lnTo>
                <a:lnTo>
                  <a:pt x="231" y="404"/>
                </a:lnTo>
                <a:lnTo>
                  <a:pt x="231" y="404"/>
                </a:lnTo>
                <a:lnTo>
                  <a:pt x="231" y="379"/>
                </a:lnTo>
                <a:lnTo>
                  <a:pt x="231" y="379"/>
                </a:lnTo>
                <a:lnTo>
                  <a:pt x="232" y="372"/>
                </a:lnTo>
                <a:lnTo>
                  <a:pt x="235" y="366"/>
                </a:lnTo>
                <a:lnTo>
                  <a:pt x="239" y="359"/>
                </a:lnTo>
                <a:lnTo>
                  <a:pt x="244" y="353"/>
                </a:lnTo>
                <a:lnTo>
                  <a:pt x="258" y="339"/>
                </a:lnTo>
                <a:lnTo>
                  <a:pt x="271" y="327"/>
                </a:lnTo>
                <a:lnTo>
                  <a:pt x="286" y="313"/>
                </a:lnTo>
                <a:lnTo>
                  <a:pt x="299" y="299"/>
                </a:lnTo>
                <a:lnTo>
                  <a:pt x="305" y="292"/>
                </a:lnTo>
                <a:lnTo>
                  <a:pt x="308" y="285"/>
                </a:lnTo>
                <a:lnTo>
                  <a:pt x="312" y="278"/>
                </a:lnTo>
                <a:lnTo>
                  <a:pt x="312" y="272"/>
                </a:lnTo>
                <a:lnTo>
                  <a:pt x="312" y="272"/>
                </a:lnTo>
                <a:lnTo>
                  <a:pt x="312" y="267"/>
                </a:lnTo>
                <a:lnTo>
                  <a:pt x="309" y="262"/>
                </a:lnTo>
                <a:lnTo>
                  <a:pt x="305" y="253"/>
                </a:lnTo>
                <a:lnTo>
                  <a:pt x="300" y="243"/>
                </a:lnTo>
                <a:lnTo>
                  <a:pt x="298" y="238"/>
                </a:lnTo>
                <a:lnTo>
                  <a:pt x="298" y="231"/>
                </a:lnTo>
                <a:lnTo>
                  <a:pt x="298" y="231"/>
                </a:lnTo>
                <a:lnTo>
                  <a:pt x="298" y="220"/>
                </a:lnTo>
                <a:lnTo>
                  <a:pt x="299" y="211"/>
                </a:lnTo>
                <a:lnTo>
                  <a:pt x="303" y="202"/>
                </a:lnTo>
                <a:lnTo>
                  <a:pt x="306" y="197"/>
                </a:lnTo>
                <a:lnTo>
                  <a:pt x="312" y="192"/>
                </a:lnTo>
                <a:lnTo>
                  <a:pt x="317" y="190"/>
                </a:lnTo>
                <a:lnTo>
                  <a:pt x="326" y="188"/>
                </a:lnTo>
                <a:lnTo>
                  <a:pt x="334" y="188"/>
                </a:lnTo>
                <a:lnTo>
                  <a:pt x="334" y="188"/>
                </a:lnTo>
                <a:lnTo>
                  <a:pt x="331" y="181"/>
                </a:lnTo>
                <a:lnTo>
                  <a:pt x="331" y="171"/>
                </a:lnTo>
                <a:lnTo>
                  <a:pt x="330" y="154"/>
                </a:lnTo>
                <a:lnTo>
                  <a:pt x="330" y="154"/>
                </a:lnTo>
                <a:lnTo>
                  <a:pt x="331" y="146"/>
                </a:lnTo>
                <a:lnTo>
                  <a:pt x="332" y="139"/>
                </a:lnTo>
                <a:lnTo>
                  <a:pt x="336" y="127"/>
                </a:lnTo>
                <a:lnTo>
                  <a:pt x="339" y="114"/>
                </a:lnTo>
                <a:lnTo>
                  <a:pt x="341" y="107"/>
                </a:lnTo>
                <a:lnTo>
                  <a:pt x="342" y="99"/>
                </a:lnTo>
                <a:lnTo>
                  <a:pt x="342" y="99"/>
                </a:lnTo>
                <a:lnTo>
                  <a:pt x="341" y="87"/>
                </a:lnTo>
                <a:lnTo>
                  <a:pt x="337" y="77"/>
                </a:lnTo>
                <a:lnTo>
                  <a:pt x="334" y="70"/>
                </a:lnTo>
                <a:lnTo>
                  <a:pt x="329" y="63"/>
                </a:lnTo>
                <a:lnTo>
                  <a:pt x="324" y="56"/>
                </a:lnTo>
                <a:lnTo>
                  <a:pt x="320" y="49"/>
                </a:lnTo>
                <a:lnTo>
                  <a:pt x="316" y="39"/>
                </a:lnTo>
                <a:lnTo>
                  <a:pt x="315" y="25"/>
                </a:lnTo>
                <a:lnTo>
                  <a:pt x="315" y="25"/>
                </a:lnTo>
                <a:lnTo>
                  <a:pt x="316" y="9"/>
                </a:lnTo>
                <a:lnTo>
                  <a:pt x="317" y="3"/>
                </a:lnTo>
                <a:lnTo>
                  <a:pt x="319" y="0"/>
                </a:lnTo>
                <a:lnTo>
                  <a:pt x="319" y="0"/>
                </a:lnTo>
                <a:lnTo>
                  <a:pt x="315" y="0"/>
                </a:lnTo>
                <a:lnTo>
                  <a:pt x="315" y="0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91" name="Freeform 54"/>
          <p:cNvSpPr>
            <a:spLocks/>
          </p:cNvSpPr>
          <p:nvPr/>
        </p:nvSpPr>
        <p:spPr bwMode="auto">
          <a:xfrm>
            <a:off x="5400476" y="3282030"/>
            <a:ext cx="305659" cy="218276"/>
          </a:xfrm>
          <a:custGeom>
            <a:avLst/>
            <a:gdLst/>
            <a:ahLst/>
            <a:cxnLst>
              <a:cxn ang="0">
                <a:pos x="469" y="354"/>
              </a:cxn>
              <a:cxn ang="0">
                <a:pos x="471" y="306"/>
              </a:cxn>
              <a:cxn ang="0">
                <a:pos x="465" y="295"/>
              </a:cxn>
              <a:cxn ang="0">
                <a:pos x="436" y="286"/>
              </a:cxn>
              <a:cxn ang="0">
                <a:pos x="431" y="279"/>
              </a:cxn>
              <a:cxn ang="0">
                <a:pos x="441" y="247"/>
              </a:cxn>
              <a:cxn ang="0">
                <a:pos x="446" y="220"/>
              </a:cxn>
              <a:cxn ang="0">
                <a:pos x="419" y="199"/>
              </a:cxn>
              <a:cxn ang="0">
                <a:pos x="404" y="169"/>
              </a:cxn>
              <a:cxn ang="0">
                <a:pos x="391" y="113"/>
              </a:cxn>
              <a:cxn ang="0">
                <a:pos x="379" y="100"/>
              </a:cxn>
              <a:cxn ang="0">
                <a:pos x="368" y="95"/>
              </a:cxn>
              <a:cxn ang="0">
                <a:pos x="357" y="99"/>
              </a:cxn>
              <a:cxn ang="0">
                <a:pos x="341" y="93"/>
              </a:cxn>
              <a:cxn ang="0">
                <a:pos x="332" y="64"/>
              </a:cxn>
              <a:cxn ang="0">
                <a:pos x="319" y="35"/>
              </a:cxn>
              <a:cxn ang="0">
                <a:pos x="298" y="29"/>
              </a:cxn>
              <a:cxn ang="0">
                <a:pos x="280" y="39"/>
              </a:cxn>
              <a:cxn ang="0">
                <a:pos x="266" y="40"/>
              </a:cxn>
              <a:cxn ang="0">
                <a:pos x="243" y="26"/>
              </a:cxn>
              <a:cxn ang="0">
                <a:pos x="227" y="19"/>
              </a:cxn>
              <a:cxn ang="0">
                <a:pos x="177" y="20"/>
              </a:cxn>
              <a:cxn ang="0">
                <a:pos x="165" y="13"/>
              </a:cxn>
              <a:cxn ang="0">
                <a:pos x="153" y="1"/>
              </a:cxn>
              <a:cxn ang="0">
                <a:pos x="141" y="3"/>
              </a:cxn>
              <a:cxn ang="0">
                <a:pos x="122" y="20"/>
              </a:cxn>
              <a:cxn ang="0">
                <a:pos x="111" y="19"/>
              </a:cxn>
              <a:cxn ang="0">
                <a:pos x="86" y="17"/>
              </a:cxn>
              <a:cxn ang="0">
                <a:pos x="68" y="38"/>
              </a:cxn>
              <a:cxn ang="0">
                <a:pos x="67" y="65"/>
              </a:cxn>
              <a:cxn ang="0">
                <a:pos x="81" y="94"/>
              </a:cxn>
              <a:cxn ang="0">
                <a:pos x="77" y="112"/>
              </a:cxn>
              <a:cxn ang="0">
                <a:pos x="40" y="154"/>
              </a:cxn>
              <a:cxn ang="0">
                <a:pos x="4" y="193"/>
              </a:cxn>
              <a:cxn ang="0">
                <a:pos x="0" y="227"/>
              </a:cxn>
              <a:cxn ang="0">
                <a:pos x="13" y="234"/>
              </a:cxn>
              <a:cxn ang="0">
                <a:pos x="29" y="262"/>
              </a:cxn>
              <a:cxn ang="0">
                <a:pos x="70" y="272"/>
              </a:cxn>
              <a:cxn ang="0">
                <a:pos x="124" y="277"/>
              </a:cxn>
              <a:cxn ang="0">
                <a:pos x="160" y="290"/>
              </a:cxn>
              <a:cxn ang="0">
                <a:pos x="179" y="309"/>
              </a:cxn>
              <a:cxn ang="0">
                <a:pos x="195" y="311"/>
              </a:cxn>
              <a:cxn ang="0">
                <a:pos x="241" y="293"/>
              </a:cxn>
              <a:cxn ang="0">
                <a:pos x="279" y="276"/>
              </a:cxn>
              <a:cxn ang="0">
                <a:pos x="297" y="278"/>
              </a:cxn>
              <a:cxn ang="0">
                <a:pos x="313" y="293"/>
              </a:cxn>
              <a:cxn ang="0">
                <a:pos x="326" y="325"/>
              </a:cxn>
              <a:cxn ang="0">
                <a:pos x="335" y="330"/>
              </a:cxn>
              <a:cxn ang="0">
                <a:pos x="355" y="321"/>
              </a:cxn>
              <a:cxn ang="0">
                <a:pos x="364" y="329"/>
              </a:cxn>
              <a:cxn ang="0">
                <a:pos x="379" y="344"/>
              </a:cxn>
              <a:cxn ang="0">
                <a:pos x="387" y="342"/>
              </a:cxn>
              <a:cxn ang="0">
                <a:pos x="401" y="333"/>
              </a:cxn>
              <a:cxn ang="0">
                <a:pos x="428" y="348"/>
              </a:cxn>
              <a:cxn ang="0">
                <a:pos x="464" y="363"/>
              </a:cxn>
            </a:cxnLst>
            <a:rect l="0" t="0" r="r" b="b"/>
            <a:pathLst>
              <a:path w="473" h="370">
                <a:moveTo>
                  <a:pt x="467" y="370"/>
                </a:moveTo>
                <a:lnTo>
                  <a:pt x="467" y="370"/>
                </a:lnTo>
                <a:lnTo>
                  <a:pt x="467" y="363"/>
                </a:lnTo>
                <a:lnTo>
                  <a:pt x="469" y="354"/>
                </a:lnTo>
                <a:lnTo>
                  <a:pt x="472" y="336"/>
                </a:lnTo>
                <a:lnTo>
                  <a:pt x="473" y="325"/>
                </a:lnTo>
                <a:lnTo>
                  <a:pt x="473" y="315"/>
                </a:lnTo>
                <a:lnTo>
                  <a:pt x="471" y="306"/>
                </a:lnTo>
                <a:lnTo>
                  <a:pt x="470" y="301"/>
                </a:lnTo>
                <a:lnTo>
                  <a:pt x="467" y="298"/>
                </a:lnTo>
                <a:lnTo>
                  <a:pt x="467" y="298"/>
                </a:lnTo>
                <a:lnTo>
                  <a:pt x="465" y="295"/>
                </a:lnTo>
                <a:lnTo>
                  <a:pt x="462" y="294"/>
                </a:lnTo>
                <a:lnTo>
                  <a:pt x="449" y="291"/>
                </a:lnTo>
                <a:lnTo>
                  <a:pt x="442" y="288"/>
                </a:lnTo>
                <a:lnTo>
                  <a:pt x="436" y="286"/>
                </a:lnTo>
                <a:lnTo>
                  <a:pt x="432" y="283"/>
                </a:lnTo>
                <a:lnTo>
                  <a:pt x="431" y="280"/>
                </a:lnTo>
                <a:lnTo>
                  <a:pt x="431" y="279"/>
                </a:lnTo>
                <a:lnTo>
                  <a:pt x="431" y="279"/>
                </a:lnTo>
                <a:lnTo>
                  <a:pt x="431" y="272"/>
                </a:lnTo>
                <a:lnTo>
                  <a:pt x="433" y="267"/>
                </a:lnTo>
                <a:lnTo>
                  <a:pt x="437" y="254"/>
                </a:lnTo>
                <a:lnTo>
                  <a:pt x="441" y="247"/>
                </a:lnTo>
                <a:lnTo>
                  <a:pt x="443" y="239"/>
                </a:lnTo>
                <a:lnTo>
                  <a:pt x="444" y="230"/>
                </a:lnTo>
                <a:lnTo>
                  <a:pt x="446" y="220"/>
                </a:lnTo>
                <a:lnTo>
                  <a:pt x="446" y="220"/>
                </a:lnTo>
                <a:lnTo>
                  <a:pt x="437" y="216"/>
                </a:lnTo>
                <a:lnTo>
                  <a:pt x="431" y="210"/>
                </a:lnTo>
                <a:lnTo>
                  <a:pt x="425" y="204"/>
                </a:lnTo>
                <a:lnTo>
                  <a:pt x="419" y="199"/>
                </a:lnTo>
                <a:lnTo>
                  <a:pt x="414" y="192"/>
                </a:lnTo>
                <a:lnTo>
                  <a:pt x="411" y="184"/>
                </a:lnTo>
                <a:lnTo>
                  <a:pt x="404" y="169"/>
                </a:lnTo>
                <a:lnTo>
                  <a:pt x="404" y="169"/>
                </a:lnTo>
                <a:lnTo>
                  <a:pt x="401" y="157"/>
                </a:lnTo>
                <a:lnTo>
                  <a:pt x="398" y="145"/>
                </a:lnTo>
                <a:lnTo>
                  <a:pt x="394" y="123"/>
                </a:lnTo>
                <a:lnTo>
                  <a:pt x="391" y="113"/>
                </a:lnTo>
                <a:lnTo>
                  <a:pt x="387" y="105"/>
                </a:lnTo>
                <a:lnTo>
                  <a:pt x="385" y="103"/>
                </a:lnTo>
                <a:lnTo>
                  <a:pt x="382" y="101"/>
                </a:lnTo>
                <a:lnTo>
                  <a:pt x="379" y="100"/>
                </a:lnTo>
                <a:lnTo>
                  <a:pt x="375" y="99"/>
                </a:lnTo>
                <a:lnTo>
                  <a:pt x="375" y="99"/>
                </a:lnTo>
                <a:lnTo>
                  <a:pt x="370" y="96"/>
                </a:lnTo>
                <a:lnTo>
                  <a:pt x="368" y="95"/>
                </a:lnTo>
                <a:lnTo>
                  <a:pt x="367" y="96"/>
                </a:lnTo>
                <a:lnTo>
                  <a:pt x="365" y="97"/>
                </a:lnTo>
                <a:lnTo>
                  <a:pt x="362" y="99"/>
                </a:lnTo>
                <a:lnTo>
                  <a:pt x="357" y="99"/>
                </a:lnTo>
                <a:lnTo>
                  <a:pt x="357" y="99"/>
                </a:lnTo>
                <a:lnTo>
                  <a:pt x="350" y="99"/>
                </a:lnTo>
                <a:lnTo>
                  <a:pt x="345" y="96"/>
                </a:lnTo>
                <a:lnTo>
                  <a:pt x="341" y="93"/>
                </a:lnTo>
                <a:lnTo>
                  <a:pt x="337" y="88"/>
                </a:lnTo>
                <a:lnTo>
                  <a:pt x="336" y="82"/>
                </a:lnTo>
                <a:lnTo>
                  <a:pt x="334" y="77"/>
                </a:lnTo>
                <a:lnTo>
                  <a:pt x="332" y="64"/>
                </a:lnTo>
                <a:lnTo>
                  <a:pt x="328" y="51"/>
                </a:lnTo>
                <a:lnTo>
                  <a:pt x="326" y="46"/>
                </a:lnTo>
                <a:lnTo>
                  <a:pt x="324" y="40"/>
                </a:lnTo>
                <a:lnTo>
                  <a:pt x="319" y="35"/>
                </a:lnTo>
                <a:lnTo>
                  <a:pt x="313" y="32"/>
                </a:lnTo>
                <a:lnTo>
                  <a:pt x="306" y="29"/>
                </a:lnTo>
                <a:lnTo>
                  <a:pt x="298" y="29"/>
                </a:lnTo>
                <a:lnTo>
                  <a:pt x="298" y="29"/>
                </a:lnTo>
                <a:lnTo>
                  <a:pt x="295" y="29"/>
                </a:lnTo>
                <a:lnTo>
                  <a:pt x="292" y="31"/>
                </a:lnTo>
                <a:lnTo>
                  <a:pt x="287" y="34"/>
                </a:lnTo>
                <a:lnTo>
                  <a:pt x="280" y="39"/>
                </a:lnTo>
                <a:lnTo>
                  <a:pt x="276" y="40"/>
                </a:lnTo>
                <a:lnTo>
                  <a:pt x="272" y="40"/>
                </a:lnTo>
                <a:lnTo>
                  <a:pt x="272" y="40"/>
                </a:lnTo>
                <a:lnTo>
                  <a:pt x="266" y="40"/>
                </a:lnTo>
                <a:lnTo>
                  <a:pt x="260" y="38"/>
                </a:lnTo>
                <a:lnTo>
                  <a:pt x="256" y="35"/>
                </a:lnTo>
                <a:lnTo>
                  <a:pt x="251" y="32"/>
                </a:lnTo>
                <a:lnTo>
                  <a:pt x="243" y="26"/>
                </a:lnTo>
                <a:lnTo>
                  <a:pt x="240" y="24"/>
                </a:lnTo>
                <a:lnTo>
                  <a:pt x="235" y="21"/>
                </a:lnTo>
                <a:lnTo>
                  <a:pt x="235" y="21"/>
                </a:lnTo>
                <a:lnTo>
                  <a:pt x="227" y="19"/>
                </a:lnTo>
                <a:lnTo>
                  <a:pt x="219" y="19"/>
                </a:lnTo>
                <a:lnTo>
                  <a:pt x="203" y="20"/>
                </a:lnTo>
                <a:lnTo>
                  <a:pt x="185" y="20"/>
                </a:lnTo>
                <a:lnTo>
                  <a:pt x="177" y="20"/>
                </a:lnTo>
                <a:lnTo>
                  <a:pt x="169" y="18"/>
                </a:lnTo>
                <a:lnTo>
                  <a:pt x="169" y="18"/>
                </a:lnTo>
                <a:lnTo>
                  <a:pt x="167" y="16"/>
                </a:lnTo>
                <a:lnTo>
                  <a:pt x="165" y="13"/>
                </a:lnTo>
                <a:lnTo>
                  <a:pt x="162" y="8"/>
                </a:lnTo>
                <a:lnTo>
                  <a:pt x="160" y="4"/>
                </a:lnTo>
                <a:lnTo>
                  <a:pt x="158" y="2"/>
                </a:lnTo>
                <a:lnTo>
                  <a:pt x="153" y="1"/>
                </a:lnTo>
                <a:lnTo>
                  <a:pt x="147" y="0"/>
                </a:lnTo>
                <a:lnTo>
                  <a:pt x="147" y="0"/>
                </a:lnTo>
                <a:lnTo>
                  <a:pt x="143" y="1"/>
                </a:lnTo>
                <a:lnTo>
                  <a:pt x="141" y="3"/>
                </a:lnTo>
                <a:lnTo>
                  <a:pt x="134" y="10"/>
                </a:lnTo>
                <a:lnTo>
                  <a:pt x="130" y="15"/>
                </a:lnTo>
                <a:lnTo>
                  <a:pt x="127" y="18"/>
                </a:lnTo>
                <a:lnTo>
                  <a:pt x="122" y="20"/>
                </a:lnTo>
                <a:lnTo>
                  <a:pt x="118" y="21"/>
                </a:lnTo>
                <a:lnTo>
                  <a:pt x="118" y="21"/>
                </a:lnTo>
                <a:lnTo>
                  <a:pt x="114" y="20"/>
                </a:lnTo>
                <a:lnTo>
                  <a:pt x="111" y="19"/>
                </a:lnTo>
                <a:lnTo>
                  <a:pt x="103" y="15"/>
                </a:lnTo>
                <a:lnTo>
                  <a:pt x="103" y="15"/>
                </a:lnTo>
                <a:lnTo>
                  <a:pt x="95" y="15"/>
                </a:lnTo>
                <a:lnTo>
                  <a:pt x="86" y="17"/>
                </a:lnTo>
                <a:lnTo>
                  <a:pt x="81" y="19"/>
                </a:lnTo>
                <a:lnTo>
                  <a:pt x="75" y="24"/>
                </a:lnTo>
                <a:lnTo>
                  <a:pt x="72" y="29"/>
                </a:lnTo>
                <a:lnTo>
                  <a:pt x="68" y="38"/>
                </a:lnTo>
                <a:lnTo>
                  <a:pt x="67" y="47"/>
                </a:lnTo>
                <a:lnTo>
                  <a:pt x="67" y="58"/>
                </a:lnTo>
                <a:lnTo>
                  <a:pt x="67" y="58"/>
                </a:lnTo>
                <a:lnTo>
                  <a:pt x="67" y="65"/>
                </a:lnTo>
                <a:lnTo>
                  <a:pt x="69" y="70"/>
                </a:lnTo>
                <a:lnTo>
                  <a:pt x="74" y="80"/>
                </a:lnTo>
                <a:lnTo>
                  <a:pt x="78" y="89"/>
                </a:lnTo>
                <a:lnTo>
                  <a:pt x="81" y="94"/>
                </a:lnTo>
                <a:lnTo>
                  <a:pt x="81" y="99"/>
                </a:lnTo>
                <a:lnTo>
                  <a:pt x="81" y="99"/>
                </a:lnTo>
                <a:lnTo>
                  <a:pt x="81" y="105"/>
                </a:lnTo>
                <a:lnTo>
                  <a:pt x="77" y="112"/>
                </a:lnTo>
                <a:lnTo>
                  <a:pt x="74" y="119"/>
                </a:lnTo>
                <a:lnTo>
                  <a:pt x="68" y="126"/>
                </a:lnTo>
                <a:lnTo>
                  <a:pt x="55" y="140"/>
                </a:lnTo>
                <a:lnTo>
                  <a:pt x="40" y="154"/>
                </a:lnTo>
                <a:lnTo>
                  <a:pt x="27" y="166"/>
                </a:lnTo>
                <a:lnTo>
                  <a:pt x="13" y="180"/>
                </a:lnTo>
                <a:lnTo>
                  <a:pt x="8" y="186"/>
                </a:lnTo>
                <a:lnTo>
                  <a:pt x="4" y="193"/>
                </a:lnTo>
                <a:lnTo>
                  <a:pt x="1" y="199"/>
                </a:lnTo>
                <a:lnTo>
                  <a:pt x="0" y="206"/>
                </a:lnTo>
                <a:lnTo>
                  <a:pt x="0" y="206"/>
                </a:lnTo>
                <a:lnTo>
                  <a:pt x="0" y="227"/>
                </a:lnTo>
                <a:lnTo>
                  <a:pt x="0" y="227"/>
                </a:lnTo>
                <a:lnTo>
                  <a:pt x="5" y="229"/>
                </a:lnTo>
                <a:lnTo>
                  <a:pt x="8" y="230"/>
                </a:lnTo>
                <a:lnTo>
                  <a:pt x="13" y="234"/>
                </a:lnTo>
                <a:lnTo>
                  <a:pt x="16" y="240"/>
                </a:lnTo>
                <a:lnTo>
                  <a:pt x="20" y="246"/>
                </a:lnTo>
                <a:lnTo>
                  <a:pt x="26" y="257"/>
                </a:lnTo>
                <a:lnTo>
                  <a:pt x="29" y="262"/>
                </a:lnTo>
                <a:lnTo>
                  <a:pt x="34" y="264"/>
                </a:lnTo>
                <a:lnTo>
                  <a:pt x="34" y="264"/>
                </a:lnTo>
                <a:lnTo>
                  <a:pt x="53" y="270"/>
                </a:lnTo>
                <a:lnTo>
                  <a:pt x="70" y="272"/>
                </a:lnTo>
                <a:lnTo>
                  <a:pt x="85" y="275"/>
                </a:lnTo>
                <a:lnTo>
                  <a:pt x="98" y="275"/>
                </a:lnTo>
                <a:lnTo>
                  <a:pt x="111" y="276"/>
                </a:lnTo>
                <a:lnTo>
                  <a:pt x="124" y="277"/>
                </a:lnTo>
                <a:lnTo>
                  <a:pt x="138" y="280"/>
                </a:lnTo>
                <a:lnTo>
                  <a:pt x="154" y="286"/>
                </a:lnTo>
                <a:lnTo>
                  <a:pt x="154" y="286"/>
                </a:lnTo>
                <a:lnTo>
                  <a:pt x="160" y="290"/>
                </a:lnTo>
                <a:lnTo>
                  <a:pt x="164" y="293"/>
                </a:lnTo>
                <a:lnTo>
                  <a:pt x="172" y="302"/>
                </a:lnTo>
                <a:lnTo>
                  <a:pt x="175" y="306"/>
                </a:lnTo>
                <a:lnTo>
                  <a:pt x="179" y="309"/>
                </a:lnTo>
                <a:lnTo>
                  <a:pt x="182" y="311"/>
                </a:lnTo>
                <a:lnTo>
                  <a:pt x="188" y="311"/>
                </a:lnTo>
                <a:lnTo>
                  <a:pt x="188" y="311"/>
                </a:lnTo>
                <a:lnTo>
                  <a:pt x="195" y="311"/>
                </a:lnTo>
                <a:lnTo>
                  <a:pt x="203" y="310"/>
                </a:lnTo>
                <a:lnTo>
                  <a:pt x="217" y="306"/>
                </a:lnTo>
                <a:lnTo>
                  <a:pt x="229" y="300"/>
                </a:lnTo>
                <a:lnTo>
                  <a:pt x="241" y="293"/>
                </a:lnTo>
                <a:lnTo>
                  <a:pt x="252" y="287"/>
                </a:lnTo>
                <a:lnTo>
                  <a:pt x="264" y="281"/>
                </a:lnTo>
                <a:lnTo>
                  <a:pt x="274" y="277"/>
                </a:lnTo>
                <a:lnTo>
                  <a:pt x="279" y="276"/>
                </a:lnTo>
                <a:lnTo>
                  <a:pt x="283" y="276"/>
                </a:lnTo>
                <a:lnTo>
                  <a:pt x="283" y="276"/>
                </a:lnTo>
                <a:lnTo>
                  <a:pt x="291" y="276"/>
                </a:lnTo>
                <a:lnTo>
                  <a:pt x="297" y="278"/>
                </a:lnTo>
                <a:lnTo>
                  <a:pt x="303" y="280"/>
                </a:lnTo>
                <a:lnTo>
                  <a:pt x="307" y="284"/>
                </a:lnTo>
                <a:lnTo>
                  <a:pt x="311" y="288"/>
                </a:lnTo>
                <a:lnTo>
                  <a:pt x="313" y="293"/>
                </a:lnTo>
                <a:lnTo>
                  <a:pt x="318" y="302"/>
                </a:lnTo>
                <a:lnTo>
                  <a:pt x="320" y="313"/>
                </a:lnTo>
                <a:lnTo>
                  <a:pt x="324" y="322"/>
                </a:lnTo>
                <a:lnTo>
                  <a:pt x="326" y="325"/>
                </a:lnTo>
                <a:lnTo>
                  <a:pt x="328" y="327"/>
                </a:lnTo>
                <a:lnTo>
                  <a:pt x="330" y="330"/>
                </a:lnTo>
                <a:lnTo>
                  <a:pt x="335" y="330"/>
                </a:lnTo>
                <a:lnTo>
                  <a:pt x="335" y="330"/>
                </a:lnTo>
                <a:lnTo>
                  <a:pt x="337" y="330"/>
                </a:lnTo>
                <a:lnTo>
                  <a:pt x="341" y="329"/>
                </a:lnTo>
                <a:lnTo>
                  <a:pt x="348" y="324"/>
                </a:lnTo>
                <a:lnTo>
                  <a:pt x="355" y="321"/>
                </a:lnTo>
                <a:lnTo>
                  <a:pt x="357" y="319"/>
                </a:lnTo>
                <a:lnTo>
                  <a:pt x="360" y="318"/>
                </a:lnTo>
                <a:lnTo>
                  <a:pt x="360" y="318"/>
                </a:lnTo>
                <a:lnTo>
                  <a:pt x="364" y="329"/>
                </a:lnTo>
                <a:lnTo>
                  <a:pt x="368" y="337"/>
                </a:lnTo>
                <a:lnTo>
                  <a:pt x="372" y="340"/>
                </a:lnTo>
                <a:lnTo>
                  <a:pt x="375" y="342"/>
                </a:lnTo>
                <a:lnTo>
                  <a:pt x="379" y="344"/>
                </a:lnTo>
                <a:lnTo>
                  <a:pt x="382" y="345"/>
                </a:lnTo>
                <a:lnTo>
                  <a:pt x="382" y="345"/>
                </a:lnTo>
                <a:lnTo>
                  <a:pt x="385" y="344"/>
                </a:lnTo>
                <a:lnTo>
                  <a:pt x="387" y="342"/>
                </a:lnTo>
                <a:lnTo>
                  <a:pt x="391" y="339"/>
                </a:lnTo>
                <a:lnTo>
                  <a:pt x="396" y="336"/>
                </a:lnTo>
                <a:lnTo>
                  <a:pt x="398" y="334"/>
                </a:lnTo>
                <a:lnTo>
                  <a:pt x="401" y="333"/>
                </a:lnTo>
                <a:lnTo>
                  <a:pt x="401" y="333"/>
                </a:lnTo>
                <a:lnTo>
                  <a:pt x="408" y="334"/>
                </a:lnTo>
                <a:lnTo>
                  <a:pt x="414" y="338"/>
                </a:lnTo>
                <a:lnTo>
                  <a:pt x="428" y="348"/>
                </a:lnTo>
                <a:lnTo>
                  <a:pt x="435" y="354"/>
                </a:lnTo>
                <a:lnTo>
                  <a:pt x="444" y="359"/>
                </a:lnTo>
                <a:lnTo>
                  <a:pt x="454" y="362"/>
                </a:lnTo>
                <a:lnTo>
                  <a:pt x="464" y="363"/>
                </a:lnTo>
                <a:lnTo>
                  <a:pt x="464" y="363"/>
                </a:lnTo>
                <a:lnTo>
                  <a:pt x="467" y="370"/>
                </a:lnTo>
                <a:lnTo>
                  <a:pt x="467" y="370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92" name="Freeform 57"/>
          <p:cNvSpPr>
            <a:spLocks/>
          </p:cNvSpPr>
          <p:nvPr/>
        </p:nvSpPr>
        <p:spPr bwMode="auto">
          <a:xfrm>
            <a:off x="6632174" y="4332335"/>
            <a:ext cx="360056" cy="232357"/>
          </a:xfrm>
          <a:custGeom>
            <a:avLst/>
            <a:gdLst/>
            <a:ahLst/>
            <a:cxnLst>
              <a:cxn ang="0">
                <a:pos x="542" y="361"/>
              </a:cxn>
              <a:cxn ang="0">
                <a:pos x="518" y="366"/>
              </a:cxn>
              <a:cxn ang="0">
                <a:pos x="503" y="364"/>
              </a:cxn>
              <a:cxn ang="0">
                <a:pos x="495" y="380"/>
              </a:cxn>
              <a:cxn ang="0">
                <a:pos x="483" y="385"/>
              </a:cxn>
              <a:cxn ang="0">
                <a:pos x="339" y="385"/>
              </a:cxn>
              <a:cxn ang="0">
                <a:pos x="321" y="390"/>
              </a:cxn>
              <a:cxn ang="0">
                <a:pos x="312" y="396"/>
              </a:cxn>
              <a:cxn ang="0">
                <a:pos x="295" y="374"/>
              </a:cxn>
              <a:cxn ang="0">
                <a:pos x="277" y="367"/>
              </a:cxn>
              <a:cxn ang="0">
                <a:pos x="263" y="370"/>
              </a:cxn>
              <a:cxn ang="0">
                <a:pos x="247" y="382"/>
              </a:cxn>
              <a:cxn ang="0">
                <a:pos x="228" y="389"/>
              </a:cxn>
              <a:cxn ang="0">
                <a:pos x="223" y="387"/>
              </a:cxn>
              <a:cxn ang="0">
                <a:pos x="220" y="381"/>
              </a:cxn>
              <a:cxn ang="0">
                <a:pos x="191" y="381"/>
              </a:cxn>
              <a:cxn ang="0">
                <a:pos x="167" y="384"/>
              </a:cxn>
              <a:cxn ang="0">
                <a:pos x="130" y="376"/>
              </a:cxn>
              <a:cxn ang="0">
                <a:pos x="87" y="361"/>
              </a:cxn>
              <a:cxn ang="0">
                <a:pos x="71" y="360"/>
              </a:cxn>
              <a:cxn ang="0">
                <a:pos x="66" y="334"/>
              </a:cxn>
              <a:cxn ang="0">
                <a:pos x="81" y="290"/>
              </a:cxn>
              <a:cxn ang="0">
                <a:pos x="81" y="271"/>
              </a:cxn>
              <a:cxn ang="0">
                <a:pos x="48" y="269"/>
              </a:cxn>
              <a:cxn ang="0">
                <a:pos x="34" y="255"/>
              </a:cxn>
              <a:cxn ang="0">
                <a:pos x="26" y="247"/>
              </a:cxn>
              <a:cxn ang="0">
                <a:pos x="0" y="245"/>
              </a:cxn>
              <a:cxn ang="0">
                <a:pos x="7" y="225"/>
              </a:cxn>
              <a:cxn ang="0">
                <a:pos x="33" y="191"/>
              </a:cxn>
              <a:cxn ang="0">
                <a:pos x="71" y="151"/>
              </a:cxn>
              <a:cxn ang="0">
                <a:pos x="86" y="122"/>
              </a:cxn>
              <a:cxn ang="0">
                <a:pos x="89" y="99"/>
              </a:cxn>
              <a:cxn ang="0">
                <a:pos x="83" y="40"/>
              </a:cxn>
              <a:cxn ang="0">
                <a:pos x="89" y="25"/>
              </a:cxn>
              <a:cxn ang="0">
                <a:pos x="112" y="17"/>
              </a:cxn>
              <a:cxn ang="0">
                <a:pos x="127" y="3"/>
              </a:cxn>
              <a:cxn ang="0">
                <a:pos x="140" y="0"/>
              </a:cxn>
              <a:cxn ang="0">
                <a:pos x="164" y="6"/>
              </a:cxn>
              <a:cxn ang="0">
                <a:pos x="208" y="29"/>
              </a:cxn>
              <a:cxn ang="0">
                <a:pos x="254" y="56"/>
              </a:cxn>
              <a:cxn ang="0">
                <a:pos x="265" y="59"/>
              </a:cxn>
              <a:cxn ang="0">
                <a:pos x="282" y="51"/>
              </a:cxn>
              <a:cxn ang="0">
                <a:pos x="297" y="37"/>
              </a:cxn>
              <a:cxn ang="0">
                <a:pos x="309" y="32"/>
              </a:cxn>
              <a:cxn ang="0">
                <a:pos x="339" y="40"/>
              </a:cxn>
              <a:cxn ang="0">
                <a:pos x="339" y="88"/>
              </a:cxn>
              <a:cxn ang="0">
                <a:pos x="343" y="109"/>
              </a:cxn>
              <a:cxn ang="0">
                <a:pos x="362" y="130"/>
              </a:cxn>
              <a:cxn ang="0">
                <a:pos x="370" y="145"/>
              </a:cxn>
              <a:cxn ang="0">
                <a:pos x="368" y="168"/>
              </a:cxn>
              <a:cxn ang="0">
                <a:pos x="374" y="179"/>
              </a:cxn>
              <a:cxn ang="0">
                <a:pos x="393" y="189"/>
              </a:cxn>
              <a:cxn ang="0">
                <a:pos x="428" y="190"/>
              </a:cxn>
              <a:cxn ang="0">
                <a:pos x="448" y="194"/>
              </a:cxn>
              <a:cxn ang="0">
                <a:pos x="471" y="214"/>
              </a:cxn>
              <a:cxn ang="0">
                <a:pos x="491" y="252"/>
              </a:cxn>
              <a:cxn ang="0">
                <a:pos x="501" y="265"/>
              </a:cxn>
              <a:cxn ang="0">
                <a:pos x="529" y="280"/>
              </a:cxn>
              <a:cxn ang="0">
                <a:pos x="537" y="286"/>
              </a:cxn>
              <a:cxn ang="0">
                <a:pos x="541" y="320"/>
              </a:cxn>
              <a:cxn ang="0">
                <a:pos x="549" y="343"/>
              </a:cxn>
              <a:cxn ang="0">
                <a:pos x="555" y="349"/>
              </a:cxn>
            </a:cxnLst>
            <a:rect l="0" t="0" r="r" b="b"/>
            <a:pathLst>
              <a:path w="555" h="396">
                <a:moveTo>
                  <a:pt x="555" y="357"/>
                </a:moveTo>
                <a:lnTo>
                  <a:pt x="555" y="357"/>
                </a:lnTo>
                <a:lnTo>
                  <a:pt x="542" y="361"/>
                </a:lnTo>
                <a:lnTo>
                  <a:pt x="531" y="365"/>
                </a:lnTo>
                <a:lnTo>
                  <a:pt x="524" y="366"/>
                </a:lnTo>
                <a:lnTo>
                  <a:pt x="518" y="366"/>
                </a:lnTo>
                <a:lnTo>
                  <a:pt x="511" y="366"/>
                </a:lnTo>
                <a:lnTo>
                  <a:pt x="503" y="364"/>
                </a:lnTo>
                <a:lnTo>
                  <a:pt x="503" y="364"/>
                </a:lnTo>
                <a:lnTo>
                  <a:pt x="500" y="373"/>
                </a:lnTo>
                <a:lnTo>
                  <a:pt x="498" y="376"/>
                </a:lnTo>
                <a:lnTo>
                  <a:pt x="495" y="380"/>
                </a:lnTo>
                <a:lnTo>
                  <a:pt x="492" y="382"/>
                </a:lnTo>
                <a:lnTo>
                  <a:pt x="487" y="384"/>
                </a:lnTo>
                <a:lnTo>
                  <a:pt x="483" y="385"/>
                </a:lnTo>
                <a:lnTo>
                  <a:pt x="478" y="385"/>
                </a:lnTo>
                <a:lnTo>
                  <a:pt x="478" y="385"/>
                </a:lnTo>
                <a:lnTo>
                  <a:pt x="339" y="385"/>
                </a:lnTo>
                <a:lnTo>
                  <a:pt x="339" y="385"/>
                </a:lnTo>
                <a:lnTo>
                  <a:pt x="328" y="387"/>
                </a:lnTo>
                <a:lnTo>
                  <a:pt x="321" y="390"/>
                </a:lnTo>
                <a:lnTo>
                  <a:pt x="316" y="393"/>
                </a:lnTo>
                <a:lnTo>
                  <a:pt x="312" y="396"/>
                </a:lnTo>
                <a:lnTo>
                  <a:pt x="312" y="396"/>
                </a:lnTo>
                <a:lnTo>
                  <a:pt x="307" y="389"/>
                </a:lnTo>
                <a:lnTo>
                  <a:pt x="300" y="378"/>
                </a:lnTo>
                <a:lnTo>
                  <a:pt x="295" y="374"/>
                </a:lnTo>
                <a:lnTo>
                  <a:pt x="290" y="370"/>
                </a:lnTo>
                <a:lnTo>
                  <a:pt x="284" y="368"/>
                </a:lnTo>
                <a:lnTo>
                  <a:pt x="277" y="367"/>
                </a:lnTo>
                <a:lnTo>
                  <a:pt x="277" y="367"/>
                </a:lnTo>
                <a:lnTo>
                  <a:pt x="270" y="368"/>
                </a:lnTo>
                <a:lnTo>
                  <a:pt x="263" y="370"/>
                </a:lnTo>
                <a:lnTo>
                  <a:pt x="257" y="374"/>
                </a:lnTo>
                <a:lnTo>
                  <a:pt x="252" y="377"/>
                </a:lnTo>
                <a:lnTo>
                  <a:pt x="247" y="382"/>
                </a:lnTo>
                <a:lnTo>
                  <a:pt x="241" y="385"/>
                </a:lnTo>
                <a:lnTo>
                  <a:pt x="234" y="388"/>
                </a:lnTo>
                <a:lnTo>
                  <a:pt x="228" y="389"/>
                </a:lnTo>
                <a:lnTo>
                  <a:pt x="228" y="389"/>
                </a:lnTo>
                <a:lnTo>
                  <a:pt x="225" y="389"/>
                </a:lnTo>
                <a:lnTo>
                  <a:pt x="223" y="387"/>
                </a:lnTo>
                <a:lnTo>
                  <a:pt x="221" y="384"/>
                </a:lnTo>
                <a:lnTo>
                  <a:pt x="220" y="381"/>
                </a:lnTo>
                <a:lnTo>
                  <a:pt x="220" y="381"/>
                </a:lnTo>
                <a:lnTo>
                  <a:pt x="191" y="381"/>
                </a:lnTo>
                <a:lnTo>
                  <a:pt x="191" y="381"/>
                </a:lnTo>
                <a:lnTo>
                  <a:pt x="191" y="381"/>
                </a:lnTo>
                <a:lnTo>
                  <a:pt x="183" y="383"/>
                </a:lnTo>
                <a:lnTo>
                  <a:pt x="175" y="384"/>
                </a:lnTo>
                <a:lnTo>
                  <a:pt x="167" y="384"/>
                </a:lnTo>
                <a:lnTo>
                  <a:pt x="160" y="384"/>
                </a:lnTo>
                <a:lnTo>
                  <a:pt x="145" y="381"/>
                </a:lnTo>
                <a:lnTo>
                  <a:pt x="130" y="376"/>
                </a:lnTo>
                <a:lnTo>
                  <a:pt x="117" y="370"/>
                </a:lnTo>
                <a:lnTo>
                  <a:pt x="102" y="365"/>
                </a:lnTo>
                <a:lnTo>
                  <a:pt x="87" y="361"/>
                </a:lnTo>
                <a:lnTo>
                  <a:pt x="79" y="360"/>
                </a:lnTo>
                <a:lnTo>
                  <a:pt x="71" y="360"/>
                </a:lnTo>
                <a:lnTo>
                  <a:pt x="71" y="360"/>
                </a:lnTo>
                <a:lnTo>
                  <a:pt x="66" y="334"/>
                </a:lnTo>
                <a:lnTo>
                  <a:pt x="66" y="334"/>
                </a:lnTo>
                <a:lnTo>
                  <a:pt x="66" y="334"/>
                </a:lnTo>
                <a:lnTo>
                  <a:pt x="76" y="312"/>
                </a:lnTo>
                <a:lnTo>
                  <a:pt x="80" y="301"/>
                </a:lnTo>
                <a:lnTo>
                  <a:pt x="81" y="290"/>
                </a:lnTo>
                <a:lnTo>
                  <a:pt x="81" y="290"/>
                </a:lnTo>
                <a:lnTo>
                  <a:pt x="81" y="271"/>
                </a:lnTo>
                <a:lnTo>
                  <a:pt x="81" y="271"/>
                </a:lnTo>
                <a:lnTo>
                  <a:pt x="63" y="271"/>
                </a:lnTo>
                <a:lnTo>
                  <a:pt x="55" y="271"/>
                </a:lnTo>
                <a:lnTo>
                  <a:pt x="48" y="269"/>
                </a:lnTo>
                <a:lnTo>
                  <a:pt x="42" y="267"/>
                </a:lnTo>
                <a:lnTo>
                  <a:pt x="37" y="262"/>
                </a:lnTo>
                <a:lnTo>
                  <a:pt x="34" y="255"/>
                </a:lnTo>
                <a:lnTo>
                  <a:pt x="33" y="245"/>
                </a:lnTo>
                <a:lnTo>
                  <a:pt x="33" y="245"/>
                </a:lnTo>
                <a:lnTo>
                  <a:pt x="26" y="247"/>
                </a:lnTo>
                <a:lnTo>
                  <a:pt x="18" y="248"/>
                </a:lnTo>
                <a:lnTo>
                  <a:pt x="10" y="247"/>
                </a:lnTo>
                <a:lnTo>
                  <a:pt x="0" y="245"/>
                </a:lnTo>
                <a:lnTo>
                  <a:pt x="0" y="245"/>
                </a:lnTo>
                <a:lnTo>
                  <a:pt x="3" y="235"/>
                </a:lnTo>
                <a:lnTo>
                  <a:pt x="7" y="225"/>
                </a:lnTo>
                <a:lnTo>
                  <a:pt x="13" y="216"/>
                </a:lnTo>
                <a:lnTo>
                  <a:pt x="19" y="207"/>
                </a:lnTo>
                <a:lnTo>
                  <a:pt x="33" y="191"/>
                </a:lnTo>
                <a:lnTo>
                  <a:pt x="49" y="175"/>
                </a:lnTo>
                <a:lnTo>
                  <a:pt x="64" y="159"/>
                </a:lnTo>
                <a:lnTo>
                  <a:pt x="71" y="151"/>
                </a:lnTo>
                <a:lnTo>
                  <a:pt x="76" y="141"/>
                </a:lnTo>
                <a:lnTo>
                  <a:pt x="81" y="132"/>
                </a:lnTo>
                <a:lnTo>
                  <a:pt x="86" y="122"/>
                </a:lnTo>
                <a:lnTo>
                  <a:pt x="88" y="110"/>
                </a:lnTo>
                <a:lnTo>
                  <a:pt x="89" y="99"/>
                </a:lnTo>
                <a:lnTo>
                  <a:pt x="89" y="99"/>
                </a:lnTo>
                <a:lnTo>
                  <a:pt x="88" y="80"/>
                </a:lnTo>
                <a:lnTo>
                  <a:pt x="87" y="60"/>
                </a:lnTo>
                <a:lnTo>
                  <a:pt x="83" y="40"/>
                </a:lnTo>
                <a:lnTo>
                  <a:pt x="81" y="22"/>
                </a:lnTo>
                <a:lnTo>
                  <a:pt x="89" y="25"/>
                </a:lnTo>
                <a:lnTo>
                  <a:pt x="89" y="25"/>
                </a:lnTo>
                <a:lnTo>
                  <a:pt x="98" y="24"/>
                </a:lnTo>
                <a:lnTo>
                  <a:pt x="106" y="21"/>
                </a:lnTo>
                <a:lnTo>
                  <a:pt x="112" y="17"/>
                </a:lnTo>
                <a:lnTo>
                  <a:pt x="117" y="13"/>
                </a:lnTo>
                <a:lnTo>
                  <a:pt x="121" y="8"/>
                </a:lnTo>
                <a:lnTo>
                  <a:pt x="127" y="3"/>
                </a:lnTo>
                <a:lnTo>
                  <a:pt x="133" y="1"/>
                </a:lnTo>
                <a:lnTo>
                  <a:pt x="140" y="0"/>
                </a:lnTo>
                <a:lnTo>
                  <a:pt x="140" y="0"/>
                </a:lnTo>
                <a:lnTo>
                  <a:pt x="148" y="0"/>
                </a:lnTo>
                <a:lnTo>
                  <a:pt x="156" y="2"/>
                </a:lnTo>
                <a:lnTo>
                  <a:pt x="164" y="6"/>
                </a:lnTo>
                <a:lnTo>
                  <a:pt x="173" y="9"/>
                </a:lnTo>
                <a:lnTo>
                  <a:pt x="190" y="18"/>
                </a:lnTo>
                <a:lnTo>
                  <a:pt x="208" y="29"/>
                </a:lnTo>
                <a:lnTo>
                  <a:pt x="225" y="40"/>
                </a:lnTo>
                <a:lnTo>
                  <a:pt x="240" y="49"/>
                </a:lnTo>
                <a:lnTo>
                  <a:pt x="254" y="56"/>
                </a:lnTo>
                <a:lnTo>
                  <a:pt x="259" y="57"/>
                </a:lnTo>
                <a:lnTo>
                  <a:pt x="265" y="59"/>
                </a:lnTo>
                <a:lnTo>
                  <a:pt x="265" y="59"/>
                </a:lnTo>
                <a:lnTo>
                  <a:pt x="271" y="57"/>
                </a:lnTo>
                <a:lnTo>
                  <a:pt x="277" y="54"/>
                </a:lnTo>
                <a:lnTo>
                  <a:pt x="282" y="51"/>
                </a:lnTo>
                <a:lnTo>
                  <a:pt x="287" y="46"/>
                </a:lnTo>
                <a:lnTo>
                  <a:pt x="292" y="41"/>
                </a:lnTo>
                <a:lnTo>
                  <a:pt x="297" y="37"/>
                </a:lnTo>
                <a:lnTo>
                  <a:pt x="303" y="33"/>
                </a:lnTo>
                <a:lnTo>
                  <a:pt x="309" y="32"/>
                </a:lnTo>
                <a:lnTo>
                  <a:pt x="309" y="32"/>
                </a:lnTo>
                <a:lnTo>
                  <a:pt x="317" y="33"/>
                </a:lnTo>
                <a:lnTo>
                  <a:pt x="324" y="34"/>
                </a:lnTo>
                <a:lnTo>
                  <a:pt x="339" y="40"/>
                </a:lnTo>
                <a:lnTo>
                  <a:pt x="339" y="40"/>
                </a:lnTo>
                <a:lnTo>
                  <a:pt x="339" y="88"/>
                </a:lnTo>
                <a:lnTo>
                  <a:pt x="339" y="88"/>
                </a:lnTo>
                <a:lnTo>
                  <a:pt x="339" y="98"/>
                </a:lnTo>
                <a:lnTo>
                  <a:pt x="341" y="105"/>
                </a:lnTo>
                <a:lnTo>
                  <a:pt x="343" y="109"/>
                </a:lnTo>
                <a:lnTo>
                  <a:pt x="348" y="114"/>
                </a:lnTo>
                <a:lnTo>
                  <a:pt x="357" y="123"/>
                </a:lnTo>
                <a:lnTo>
                  <a:pt x="362" y="130"/>
                </a:lnTo>
                <a:lnTo>
                  <a:pt x="368" y="139"/>
                </a:lnTo>
                <a:lnTo>
                  <a:pt x="368" y="139"/>
                </a:lnTo>
                <a:lnTo>
                  <a:pt x="370" y="145"/>
                </a:lnTo>
                <a:lnTo>
                  <a:pt x="370" y="151"/>
                </a:lnTo>
                <a:lnTo>
                  <a:pt x="369" y="162"/>
                </a:lnTo>
                <a:lnTo>
                  <a:pt x="368" y="168"/>
                </a:lnTo>
                <a:lnTo>
                  <a:pt x="369" y="172"/>
                </a:lnTo>
                <a:lnTo>
                  <a:pt x="371" y="176"/>
                </a:lnTo>
                <a:lnTo>
                  <a:pt x="374" y="179"/>
                </a:lnTo>
                <a:lnTo>
                  <a:pt x="374" y="179"/>
                </a:lnTo>
                <a:lnTo>
                  <a:pt x="384" y="185"/>
                </a:lnTo>
                <a:lnTo>
                  <a:pt x="393" y="189"/>
                </a:lnTo>
                <a:lnTo>
                  <a:pt x="402" y="190"/>
                </a:lnTo>
                <a:lnTo>
                  <a:pt x="410" y="190"/>
                </a:lnTo>
                <a:lnTo>
                  <a:pt x="428" y="190"/>
                </a:lnTo>
                <a:lnTo>
                  <a:pt x="438" y="191"/>
                </a:lnTo>
                <a:lnTo>
                  <a:pt x="448" y="194"/>
                </a:lnTo>
                <a:lnTo>
                  <a:pt x="448" y="194"/>
                </a:lnTo>
                <a:lnTo>
                  <a:pt x="457" y="200"/>
                </a:lnTo>
                <a:lnTo>
                  <a:pt x="464" y="206"/>
                </a:lnTo>
                <a:lnTo>
                  <a:pt x="471" y="214"/>
                </a:lnTo>
                <a:lnTo>
                  <a:pt x="477" y="223"/>
                </a:lnTo>
                <a:lnTo>
                  <a:pt x="486" y="243"/>
                </a:lnTo>
                <a:lnTo>
                  <a:pt x="491" y="252"/>
                </a:lnTo>
                <a:lnTo>
                  <a:pt x="496" y="260"/>
                </a:lnTo>
                <a:lnTo>
                  <a:pt x="496" y="260"/>
                </a:lnTo>
                <a:lnTo>
                  <a:pt x="501" y="265"/>
                </a:lnTo>
                <a:lnTo>
                  <a:pt x="506" y="269"/>
                </a:lnTo>
                <a:lnTo>
                  <a:pt x="518" y="275"/>
                </a:lnTo>
                <a:lnTo>
                  <a:pt x="529" y="280"/>
                </a:lnTo>
                <a:lnTo>
                  <a:pt x="533" y="282"/>
                </a:lnTo>
                <a:lnTo>
                  <a:pt x="537" y="286"/>
                </a:lnTo>
                <a:lnTo>
                  <a:pt x="537" y="286"/>
                </a:lnTo>
                <a:lnTo>
                  <a:pt x="539" y="293"/>
                </a:lnTo>
                <a:lnTo>
                  <a:pt x="540" y="301"/>
                </a:lnTo>
                <a:lnTo>
                  <a:pt x="541" y="320"/>
                </a:lnTo>
                <a:lnTo>
                  <a:pt x="542" y="329"/>
                </a:lnTo>
                <a:lnTo>
                  <a:pt x="545" y="337"/>
                </a:lnTo>
                <a:lnTo>
                  <a:pt x="549" y="343"/>
                </a:lnTo>
                <a:lnTo>
                  <a:pt x="552" y="346"/>
                </a:lnTo>
                <a:lnTo>
                  <a:pt x="555" y="349"/>
                </a:lnTo>
                <a:lnTo>
                  <a:pt x="555" y="349"/>
                </a:lnTo>
                <a:lnTo>
                  <a:pt x="555" y="357"/>
                </a:lnTo>
                <a:lnTo>
                  <a:pt x="555" y="357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93" name="Freeform 58"/>
          <p:cNvSpPr>
            <a:spLocks/>
          </p:cNvSpPr>
          <p:nvPr/>
        </p:nvSpPr>
        <p:spPr bwMode="auto">
          <a:xfrm>
            <a:off x="5678936" y="3317236"/>
            <a:ext cx="565986" cy="421295"/>
          </a:xfrm>
          <a:custGeom>
            <a:avLst/>
            <a:gdLst/>
            <a:ahLst/>
            <a:cxnLst>
              <a:cxn ang="0">
                <a:pos x="828" y="480"/>
              </a:cxn>
              <a:cxn ang="0">
                <a:pos x="823" y="463"/>
              </a:cxn>
              <a:cxn ang="0">
                <a:pos x="794" y="458"/>
              </a:cxn>
              <a:cxn ang="0">
                <a:pos x="764" y="477"/>
              </a:cxn>
              <a:cxn ang="0">
                <a:pos x="747" y="461"/>
              </a:cxn>
              <a:cxn ang="0">
                <a:pos x="638" y="411"/>
              </a:cxn>
              <a:cxn ang="0">
                <a:pos x="628" y="371"/>
              </a:cxn>
              <a:cxn ang="0">
                <a:pos x="576" y="340"/>
              </a:cxn>
              <a:cxn ang="0">
                <a:pos x="521" y="326"/>
              </a:cxn>
              <a:cxn ang="0">
                <a:pos x="507" y="313"/>
              </a:cxn>
              <a:cxn ang="0">
                <a:pos x="492" y="279"/>
              </a:cxn>
              <a:cxn ang="0">
                <a:pos x="452" y="273"/>
              </a:cxn>
              <a:cxn ang="0">
                <a:pos x="447" y="251"/>
              </a:cxn>
              <a:cxn ang="0">
                <a:pos x="416" y="218"/>
              </a:cxn>
              <a:cxn ang="0">
                <a:pos x="386" y="179"/>
              </a:cxn>
              <a:cxn ang="0">
                <a:pos x="397" y="109"/>
              </a:cxn>
              <a:cxn ang="0">
                <a:pos x="413" y="54"/>
              </a:cxn>
              <a:cxn ang="0">
                <a:pos x="380" y="6"/>
              </a:cxn>
              <a:cxn ang="0">
                <a:pos x="317" y="13"/>
              </a:cxn>
              <a:cxn ang="0">
                <a:pos x="286" y="33"/>
              </a:cxn>
              <a:cxn ang="0">
                <a:pos x="232" y="19"/>
              </a:cxn>
              <a:cxn ang="0">
                <a:pos x="202" y="27"/>
              </a:cxn>
              <a:cxn ang="0">
                <a:pos x="123" y="87"/>
              </a:cxn>
              <a:cxn ang="0">
                <a:pos x="124" y="138"/>
              </a:cxn>
              <a:cxn ang="0">
                <a:pos x="70" y="171"/>
              </a:cxn>
              <a:cxn ang="0">
                <a:pos x="26" y="167"/>
              </a:cxn>
              <a:cxn ang="0">
                <a:pos x="10" y="188"/>
              </a:cxn>
              <a:cxn ang="0">
                <a:pos x="0" y="221"/>
              </a:cxn>
              <a:cxn ang="0">
                <a:pos x="34" y="236"/>
              </a:cxn>
              <a:cxn ang="0">
                <a:pos x="42" y="266"/>
              </a:cxn>
              <a:cxn ang="0">
                <a:pos x="36" y="319"/>
              </a:cxn>
              <a:cxn ang="0">
                <a:pos x="54" y="329"/>
              </a:cxn>
              <a:cxn ang="0">
                <a:pos x="87" y="311"/>
              </a:cxn>
              <a:cxn ang="0">
                <a:pos x="103" y="325"/>
              </a:cxn>
              <a:cxn ang="0">
                <a:pos x="107" y="377"/>
              </a:cxn>
              <a:cxn ang="0">
                <a:pos x="139" y="385"/>
              </a:cxn>
              <a:cxn ang="0">
                <a:pos x="164" y="397"/>
              </a:cxn>
              <a:cxn ang="0">
                <a:pos x="196" y="425"/>
              </a:cxn>
              <a:cxn ang="0">
                <a:pos x="211" y="413"/>
              </a:cxn>
              <a:cxn ang="0">
                <a:pos x="231" y="415"/>
              </a:cxn>
              <a:cxn ang="0">
                <a:pos x="262" y="480"/>
              </a:cxn>
              <a:cxn ang="0">
                <a:pos x="291" y="545"/>
              </a:cxn>
              <a:cxn ang="0">
                <a:pos x="322" y="549"/>
              </a:cxn>
              <a:cxn ang="0">
                <a:pos x="362" y="530"/>
              </a:cxn>
              <a:cxn ang="0">
                <a:pos x="408" y="544"/>
              </a:cxn>
              <a:cxn ang="0">
                <a:pos x="433" y="539"/>
              </a:cxn>
              <a:cxn ang="0">
                <a:pos x="452" y="523"/>
              </a:cxn>
              <a:cxn ang="0">
                <a:pos x="466" y="562"/>
              </a:cxn>
              <a:cxn ang="0">
                <a:pos x="553" y="634"/>
              </a:cxn>
              <a:cxn ang="0">
                <a:pos x="596" y="679"/>
              </a:cxn>
              <a:cxn ang="0">
                <a:pos x="666" y="716"/>
              </a:cxn>
              <a:cxn ang="0">
                <a:pos x="714" y="712"/>
              </a:cxn>
              <a:cxn ang="0">
                <a:pos x="795" y="642"/>
              </a:cxn>
              <a:cxn ang="0">
                <a:pos x="872" y="547"/>
              </a:cxn>
              <a:cxn ang="0">
                <a:pos x="830" y="518"/>
              </a:cxn>
            </a:cxnLst>
            <a:rect l="0" t="0" r="r" b="b"/>
            <a:pathLst>
              <a:path w="874" h="717">
                <a:moveTo>
                  <a:pt x="822" y="502"/>
                </a:moveTo>
                <a:lnTo>
                  <a:pt x="822" y="502"/>
                </a:lnTo>
                <a:lnTo>
                  <a:pt x="822" y="497"/>
                </a:lnTo>
                <a:lnTo>
                  <a:pt x="823" y="493"/>
                </a:lnTo>
                <a:lnTo>
                  <a:pt x="827" y="484"/>
                </a:lnTo>
                <a:lnTo>
                  <a:pt x="828" y="480"/>
                </a:lnTo>
                <a:lnTo>
                  <a:pt x="828" y="476"/>
                </a:lnTo>
                <a:lnTo>
                  <a:pt x="828" y="471"/>
                </a:lnTo>
                <a:lnTo>
                  <a:pt x="826" y="465"/>
                </a:lnTo>
                <a:lnTo>
                  <a:pt x="826" y="465"/>
                </a:lnTo>
                <a:lnTo>
                  <a:pt x="825" y="464"/>
                </a:lnTo>
                <a:lnTo>
                  <a:pt x="823" y="463"/>
                </a:lnTo>
                <a:lnTo>
                  <a:pt x="818" y="460"/>
                </a:lnTo>
                <a:lnTo>
                  <a:pt x="810" y="456"/>
                </a:lnTo>
                <a:lnTo>
                  <a:pt x="804" y="455"/>
                </a:lnTo>
                <a:lnTo>
                  <a:pt x="804" y="455"/>
                </a:lnTo>
                <a:lnTo>
                  <a:pt x="798" y="456"/>
                </a:lnTo>
                <a:lnTo>
                  <a:pt x="794" y="458"/>
                </a:lnTo>
                <a:lnTo>
                  <a:pt x="790" y="462"/>
                </a:lnTo>
                <a:lnTo>
                  <a:pt x="787" y="466"/>
                </a:lnTo>
                <a:lnTo>
                  <a:pt x="783" y="470"/>
                </a:lnTo>
                <a:lnTo>
                  <a:pt x="777" y="473"/>
                </a:lnTo>
                <a:lnTo>
                  <a:pt x="772" y="476"/>
                </a:lnTo>
                <a:lnTo>
                  <a:pt x="764" y="477"/>
                </a:lnTo>
                <a:lnTo>
                  <a:pt x="764" y="477"/>
                </a:lnTo>
                <a:lnTo>
                  <a:pt x="758" y="477"/>
                </a:lnTo>
                <a:lnTo>
                  <a:pt x="754" y="474"/>
                </a:lnTo>
                <a:lnTo>
                  <a:pt x="752" y="472"/>
                </a:lnTo>
                <a:lnTo>
                  <a:pt x="750" y="470"/>
                </a:lnTo>
                <a:lnTo>
                  <a:pt x="747" y="461"/>
                </a:lnTo>
                <a:lnTo>
                  <a:pt x="745" y="450"/>
                </a:lnTo>
                <a:lnTo>
                  <a:pt x="745" y="450"/>
                </a:lnTo>
                <a:lnTo>
                  <a:pt x="726" y="431"/>
                </a:lnTo>
                <a:lnTo>
                  <a:pt x="715" y="422"/>
                </a:lnTo>
                <a:lnTo>
                  <a:pt x="700" y="411"/>
                </a:lnTo>
                <a:lnTo>
                  <a:pt x="638" y="411"/>
                </a:lnTo>
                <a:lnTo>
                  <a:pt x="638" y="411"/>
                </a:lnTo>
                <a:lnTo>
                  <a:pt x="634" y="403"/>
                </a:lnTo>
                <a:lnTo>
                  <a:pt x="630" y="395"/>
                </a:lnTo>
                <a:lnTo>
                  <a:pt x="628" y="385"/>
                </a:lnTo>
                <a:lnTo>
                  <a:pt x="628" y="371"/>
                </a:lnTo>
                <a:lnTo>
                  <a:pt x="628" y="371"/>
                </a:lnTo>
                <a:lnTo>
                  <a:pt x="621" y="370"/>
                </a:lnTo>
                <a:lnTo>
                  <a:pt x="614" y="367"/>
                </a:lnTo>
                <a:lnTo>
                  <a:pt x="604" y="362"/>
                </a:lnTo>
                <a:lnTo>
                  <a:pt x="593" y="355"/>
                </a:lnTo>
                <a:lnTo>
                  <a:pt x="584" y="347"/>
                </a:lnTo>
                <a:lnTo>
                  <a:pt x="576" y="340"/>
                </a:lnTo>
                <a:lnTo>
                  <a:pt x="568" y="333"/>
                </a:lnTo>
                <a:lnTo>
                  <a:pt x="560" y="328"/>
                </a:lnTo>
                <a:lnTo>
                  <a:pt x="555" y="327"/>
                </a:lnTo>
                <a:lnTo>
                  <a:pt x="551" y="326"/>
                </a:lnTo>
                <a:lnTo>
                  <a:pt x="551" y="326"/>
                </a:lnTo>
                <a:lnTo>
                  <a:pt x="521" y="326"/>
                </a:lnTo>
                <a:lnTo>
                  <a:pt x="521" y="326"/>
                </a:lnTo>
                <a:lnTo>
                  <a:pt x="517" y="326"/>
                </a:lnTo>
                <a:lnTo>
                  <a:pt x="514" y="325"/>
                </a:lnTo>
                <a:lnTo>
                  <a:pt x="512" y="323"/>
                </a:lnTo>
                <a:lnTo>
                  <a:pt x="509" y="320"/>
                </a:lnTo>
                <a:lnTo>
                  <a:pt x="507" y="313"/>
                </a:lnTo>
                <a:lnTo>
                  <a:pt x="505" y="305"/>
                </a:lnTo>
                <a:lnTo>
                  <a:pt x="502" y="297"/>
                </a:lnTo>
                <a:lnTo>
                  <a:pt x="501" y="289"/>
                </a:lnTo>
                <a:lnTo>
                  <a:pt x="497" y="282"/>
                </a:lnTo>
                <a:lnTo>
                  <a:pt x="494" y="280"/>
                </a:lnTo>
                <a:lnTo>
                  <a:pt x="492" y="279"/>
                </a:lnTo>
                <a:lnTo>
                  <a:pt x="492" y="279"/>
                </a:lnTo>
                <a:lnTo>
                  <a:pt x="485" y="277"/>
                </a:lnTo>
                <a:lnTo>
                  <a:pt x="478" y="277"/>
                </a:lnTo>
                <a:lnTo>
                  <a:pt x="464" y="277"/>
                </a:lnTo>
                <a:lnTo>
                  <a:pt x="458" y="275"/>
                </a:lnTo>
                <a:lnTo>
                  <a:pt x="452" y="273"/>
                </a:lnTo>
                <a:lnTo>
                  <a:pt x="451" y="271"/>
                </a:lnTo>
                <a:lnTo>
                  <a:pt x="448" y="267"/>
                </a:lnTo>
                <a:lnTo>
                  <a:pt x="448" y="264"/>
                </a:lnTo>
                <a:lnTo>
                  <a:pt x="447" y="259"/>
                </a:lnTo>
                <a:lnTo>
                  <a:pt x="447" y="259"/>
                </a:lnTo>
                <a:lnTo>
                  <a:pt x="447" y="251"/>
                </a:lnTo>
                <a:lnTo>
                  <a:pt x="445" y="243"/>
                </a:lnTo>
                <a:lnTo>
                  <a:pt x="441" y="237"/>
                </a:lnTo>
                <a:lnTo>
                  <a:pt x="438" y="233"/>
                </a:lnTo>
                <a:lnTo>
                  <a:pt x="433" y="228"/>
                </a:lnTo>
                <a:lnTo>
                  <a:pt x="428" y="225"/>
                </a:lnTo>
                <a:lnTo>
                  <a:pt x="416" y="218"/>
                </a:lnTo>
                <a:lnTo>
                  <a:pt x="405" y="211"/>
                </a:lnTo>
                <a:lnTo>
                  <a:pt x="400" y="206"/>
                </a:lnTo>
                <a:lnTo>
                  <a:pt x="395" y="202"/>
                </a:lnTo>
                <a:lnTo>
                  <a:pt x="391" y="196"/>
                </a:lnTo>
                <a:lnTo>
                  <a:pt x="387" y="188"/>
                </a:lnTo>
                <a:lnTo>
                  <a:pt x="386" y="179"/>
                </a:lnTo>
                <a:lnTo>
                  <a:pt x="385" y="168"/>
                </a:lnTo>
                <a:lnTo>
                  <a:pt x="385" y="168"/>
                </a:lnTo>
                <a:lnTo>
                  <a:pt x="386" y="151"/>
                </a:lnTo>
                <a:lnTo>
                  <a:pt x="388" y="135"/>
                </a:lnTo>
                <a:lnTo>
                  <a:pt x="392" y="121"/>
                </a:lnTo>
                <a:lnTo>
                  <a:pt x="397" y="109"/>
                </a:lnTo>
                <a:lnTo>
                  <a:pt x="402" y="96"/>
                </a:lnTo>
                <a:lnTo>
                  <a:pt x="408" y="84"/>
                </a:lnTo>
                <a:lnTo>
                  <a:pt x="422" y="61"/>
                </a:lnTo>
                <a:lnTo>
                  <a:pt x="418" y="58"/>
                </a:lnTo>
                <a:lnTo>
                  <a:pt x="418" y="58"/>
                </a:lnTo>
                <a:lnTo>
                  <a:pt x="413" y="54"/>
                </a:lnTo>
                <a:lnTo>
                  <a:pt x="408" y="48"/>
                </a:lnTo>
                <a:lnTo>
                  <a:pt x="398" y="33"/>
                </a:lnTo>
                <a:lnTo>
                  <a:pt x="390" y="16"/>
                </a:lnTo>
                <a:lnTo>
                  <a:pt x="385" y="11"/>
                </a:lnTo>
                <a:lnTo>
                  <a:pt x="380" y="6"/>
                </a:lnTo>
                <a:lnTo>
                  <a:pt x="380" y="6"/>
                </a:lnTo>
                <a:lnTo>
                  <a:pt x="374" y="4"/>
                </a:lnTo>
                <a:lnTo>
                  <a:pt x="365" y="2"/>
                </a:lnTo>
                <a:lnTo>
                  <a:pt x="351" y="0"/>
                </a:lnTo>
                <a:lnTo>
                  <a:pt x="321" y="0"/>
                </a:lnTo>
                <a:lnTo>
                  <a:pt x="321" y="0"/>
                </a:lnTo>
                <a:lnTo>
                  <a:pt x="317" y="13"/>
                </a:lnTo>
                <a:lnTo>
                  <a:pt x="314" y="18"/>
                </a:lnTo>
                <a:lnTo>
                  <a:pt x="310" y="22"/>
                </a:lnTo>
                <a:lnTo>
                  <a:pt x="306" y="27"/>
                </a:lnTo>
                <a:lnTo>
                  <a:pt x="300" y="29"/>
                </a:lnTo>
                <a:lnTo>
                  <a:pt x="293" y="31"/>
                </a:lnTo>
                <a:lnTo>
                  <a:pt x="286" y="33"/>
                </a:lnTo>
                <a:lnTo>
                  <a:pt x="286" y="33"/>
                </a:lnTo>
                <a:lnTo>
                  <a:pt x="272" y="31"/>
                </a:lnTo>
                <a:lnTo>
                  <a:pt x="254" y="29"/>
                </a:lnTo>
                <a:lnTo>
                  <a:pt x="245" y="26"/>
                </a:lnTo>
                <a:lnTo>
                  <a:pt x="238" y="23"/>
                </a:lnTo>
                <a:lnTo>
                  <a:pt x="232" y="19"/>
                </a:lnTo>
                <a:lnTo>
                  <a:pt x="231" y="16"/>
                </a:lnTo>
                <a:lnTo>
                  <a:pt x="231" y="14"/>
                </a:lnTo>
                <a:lnTo>
                  <a:pt x="231" y="14"/>
                </a:lnTo>
                <a:lnTo>
                  <a:pt x="231" y="11"/>
                </a:lnTo>
                <a:lnTo>
                  <a:pt x="231" y="11"/>
                </a:lnTo>
                <a:lnTo>
                  <a:pt x="202" y="27"/>
                </a:lnTo>
                <a:lnTo>
                  <a:pt x="173" y="44"/>
                </a:lnTo>
                <a:lnTo>
                  <a:pt x="148" y="63"/>
                </a:lnTo>
                <a:lnTo>
                  <a:pt x="136" y="72"/>
                </a:lnTo>
                <a:lnTo>
                  <a:pt x="127" y="80"/>
                </a:lnTo>
                <a:lnTo>
                  <a:pt x="127" y="80"/>
                </a:lnTo>
                <a:lnTo>
                  <a:pt x="123" y="87"/>
                </a:lnTo>
                <a:lnTo>
                  <a:pt x="120" y="94"/>
                </a:lnTo>
                <a:lnTo>
                  <a:pt x="120" y="100"/>
                </a:lnTo>
                <a:lnTo>
                  <a:pt x="122" y="107"/>
                </a:lnTo>
                <a:lnTo>
                  <a:pt x="125" y="121"/>
                </a:lnTo>
                <a:lnTo>
                  <a:pt x="125" y="129"/>
                </a:lnTo>
                <a:lnTo>
                  <a:pt x="124" y="138"/>
                </a:lnTo>
                <a:lnTo>
                  <a:pt x="124" y="138"/>
                </a:lnTo>
                <a:lnTo>
                  <a:pt x="120" y="142"/>
                </a:lnTo>
                <a:lnTo>
                  <a:pt x="115" y="148"/>
                </a:lnTo>
                <a:lnTo>
                  <a:pt x="96" y="158"/>
                </a:lnTo>
                <a:lnTo>
                  <a:pt x="77" y="168"/>
                </a:lnTo>
                <a:lnTo>
                  <a:pt x="70" y="171"/>
                </a:lnTo>
                <a:lnTo>
                  <a:pt x="65" y="172"/>
                </a:lnTo>
                <a:lnTo>
                  <a:pt x="65" y="172"/>
                </a:lnTo>
                <a:lnTo>
                  <a:pt x="51" y="172"/>
                </a:lnTo>
                <a:lnTo>
                  <a:pt x="39" y="171"/>
                </a:lnTo>
                <a:lnTo>
                  <a:pt x="32" y="170"/>
                </a:lnTo>
                <a:lnTo>
                  <a:pt x="26" y="167"/>
                </a:lnTo>
                <a:lnTo>
                  <a:pt x="20" y="165"/>
                </a:lnTo>
                <a:lnTo>
                  <a:pt x="15" y="161"/>
                </a:lnTo>
                <a:lnTo>
                  <a:pt x="15" y="161"/>
                </a:lnTo>
                <a:lnTo>
                  <a:pt x="13" y="171"/>
                </a:lnTo>
                <a:lnTo>
                  <a:pt x="12" y="180"/>
                </a:lnTo>
                <a:lnTo>
                  <a:pt x="10" y="188"/>
                </a:lnTo>
                <a:lnTo>
                  <a:pt x="6" y="195"/>
                </a:lnTo>
                <a:lnTo>
                  <a:pt x="2" y="208"/>
                </a:lnTo>
                <a:lnTo>
                  <a:pt x="0" y="213"/>
                </a:lnTo>
                <a:lnTo>
                  <a:pt x="0" y="220"/>
                </a:lnTo>
                <a:lnTo>
                  <a:pt x="0" y="220"/>
                </a:lnTo>
                <a:lnTo>
                  <a:pt x="0" y="221"/>
                </a:lnTo>
                <a:lnTo>
                  <a:pt x="1" y="224"/>
                </a:lnTo>
                <a:lnTo>
                  <a:pt x="5" y="227"/>
                </a:lnTo>
                <a:lnTo>
                  <a:pt x="11" y="229"/>
                </a:lnTo>
                <a:lnTo>
                  <a:pt x="18" y="232"/>
                </a:lnTo>
                <a:lnTo>
                  <a:pt x="31" y="235"/>
                </a:lnTo>
                <a:lnTo>
                  <a:pt x="34" y="236"/>
                </a:lnTo>
                <a:lnTo>
                  <a:pt x="36" y="239"/>
                </a:lnTo>
                <a:lnTo>
                  <a:pt x="36" y="239"/>
                </a:lnTo>
                <a:lnTo>
                  <a:pt x="39" y="242"/>
                </a:lnTo>
                <a:lnTo>
                  <a:pt x="40" y="247"/>
                </a:lnTo>
                <a:lnTo>
                  <a:pt x="42" y="256"/>
                </a:lnTo>
                <a:lnTo>
                  <a:pt x="42" y="266"/>
                </a:lnTo>
                <a:lnTo>
                  <a:pt x="41" y="277"/>
                </a:lnTo>
                <a:lnTo>
                  <a:pt x="38" y="295"/>
                </a:lnTo>
                <a:lnTo>
                  <a:pt x="36" y="304"/>
                </a:lnTo>
                <a:lnTo>
                  <a:pt x="36" y="311"/>
                </a:lnTo>
                <a:lnTo>
                  <a:pt x="36" y="311"/>
                </a:lnTo>
                <a:lnTo>
                  <a:pt x="36" y="319"/>
                </a:lnTo>
                <a:lnTo>
                  <a:pt x="39" y="325"/>
                </a:lnTo>
                <a:lnTo>
                  <a:pt x="42" y="328"/>
                </a:lnTo>
                <a:lnTo>
                  <a:pt x="44" y="329"/>
                </a:lnTo>
                <a:lnTo>
                  <a:pt x="47" y="329"/>
                </a:lnTo>
                <a:lnTo>
                  <a:pt x="47" y="329"/>
                </a:lnTo>
                <a:lnTo>
                  <a:pt x="54" y="329"/>
                </a:lnTo>
                <a:lnTo>
                  <a:pt x="59" y="327"/>
                </a:lnTo>
                <a:lnTo>
                  <a:pt x="64" y="324"/>
                </a:lnTo>
                <a:lnTo>
                  <a:pt x="69" y="320"/>
                </a:lnTo>
                <a:lnTo>
                  <a:pt x="77" y="315"/>
                </a:lnTo>
                <a:lnTo>
                  <a:pt x="81" y="312"/>
                </a:lnTo>
                <a:lnTo>
                  <a:pt x="87" y="311"/>
                </a:lnTo>
                <a:lnTo>
                  <a:pt x="87" y="311"/>
                </a:lnTo>
                <a:lnTo>
                  <a:pt x="92" y="312"/>
                </a:lnTo>
                <a:lnTo>
                  <a:pt x="95" y="313"/>
                </a:lnTo>
                <a:lnTo>
                  <a:pt x="99" y="316"/>
                </a:lnTo>
                <a:lnTo>
                  <a:pt x="101" y="318"/>
                </a:lnTo>
                <a:lnTo>
                  <a:pt x="103" y="325"/>
                </a:lnTo>
                <a:lnTo>
                  <a:pt x="104" y="334"/>
                </a:lnTo>
                <a:lnTo>
                  <a:pt x="104" y="354"/>
                </a:lnTo>
                <a:lnTo>
                  <a:pt x="105" y="363"/>
                </a:lnTo>
                <a:lnTo>
                  <a:pt x="105" y="371"/>
                </a:lnTo>
                <a:lnTo>
                  <a:pt x="105" y="371"/>
                </a:lnTo>
                <a:lnTo>
                  <a:pt x="107" y="377"/>
                </a:lnTo>
                <a:lnTo>
                  <a:pt x="109" y="381"/>
                </a:lnTo>
                <a:lnTo>
                  <a:pt x="111" y="385"/>
                </a:lnTo>
                <a:lnTo>
                  <a:pt x="116" y="386"/>
                </a:lnTo>
                <a:lnTo>
                  <a:pt x="120" y="386"/>
                </a:lnTo>
                <a:lnTo>
                  <a:pt x="126" y="386"/>
                </a:lnTo>
                <a:lnTo>
                  <a:pt x="139" y="385"/>
                </a:lnTo>
                <a:lnTo>
                  <a:pt x="139" y="385"/>
                </a:lnTo>
                <a:lnTo>
                  <a:pt x="145" y="386"/>
                </a:lnTo>
                <a:lnTo>
                  <a:pt x="149" y="387"/>
                </a:lnTo>
                <a:lnTo>
                  <a:pt x="153" y="389"/>
                </a:lnTo>
                <a:lnTo>
                  <a:pt x="157" y="392"/>
                </a:lnTo>
                <a:lnTo>
                  <a:pt x="164" y="397"/>
                </a:lnTo>
                <a:lnTo>
                  <a:pt x="170" y="405"/>
                </a:lnTo>
                <a:lnTo>
                  <a:pt x="177" y="412"/>
                </a:lnTo>
                <a:lnTo>
                  <a:pt x="183" y="419"/>
                </a:lnTo>
                <a:lnTo>
                  <a:pt x="187" y="422"/>
                </a:lnTo>
                <a:lnTo>
                  <a:pt x="192" y="424"/>
                </a:lnTo>
                <a:lnTo>
                  <a:pt x="196" y="425"/>
                </a:lnTo>
                <a:lnTo>
                  <a:pt x="201" y="426"/>
                </a:lnTo>
                <a:lnTo>
                  <a:pt x="201" y="426"/>
                </a:lnTo>
                <a:lnTo>
                  <a:pt x="202" y="425"/>
                </a:lnTo>
                <a:lnTo>
                  <a:pt x="204" y="424"/>
                </a:lnTo>
                <a:lnTo>
                  <a:pt x="207" y="418"/>
                </a:lnTo>
                <a:lnTo>
                  <a:pt x="211" y="413"/>
                </a:lnTo>
                <a:lnTo>
                  <a:pt x="214" y="411"/>
                </a:lnTo>
                <a:lnTo>
                  <a:pt x="216" y="411"/>
                </a:lnTo>
                <a:lnTo>
                  <a:pt x="216" y="411"/>
                </a:lnTo>
                <a:lnTo>
                  <a:pt x="222" y="411"/>
                </a:lnTo>
                <a:lnTo>
                  <a:pt x="226" y="412"/>
                </a:lnTo>
                <a:lnTo>
                  <a:pt x="231" y="415"/>
                </a:lnTo>
                <a:lnTo>
                  <a:pt x="235" y="417"/>
                </a:lnTo>
                <a:lnTo>
                  <a:pt x="242" y="424"/>
                </a:lnTo>
                <a:lnTo>
                  <a:pt x="248" y="433"/>
                </a:lnTo>
                <a:lnTo>
                  <a:pt x="253" y="443"/>
                </a:lnTo>
                <a:lnTo>
                  <a:pt x="256" y="455"/>
                </a:lnTo>
                <a:lnTo>
                  <a:pt x="262" y="480"/>
                </a:lnTo>
                <a:lnTo>
                  <a:pt x="269" y="507"/>
                </a:lnTo>
                <a:lnTo>
                  <a:pt x="272" y="518"/>
                </a:lnTo>
                <a:lnTo>
                  <a:pt x="277" y="529"/>
                </a:lnTo>
                <a:lnTo>
                  <a:pt x="284" y="538"/>
                </a:lnTo>
                <a:lnTo>
                  <a:pt x="287" y="541"/>
                </a:lnTo>
                <a:lnTo>
                  <a:pt x="291" y="545"/>
                </a:lnTo>
                <a:lnTo>
                  <a:pt x="295" y="547"/>
                </a:lnTo>
                <a:lnTo>
                  <a:pt x="300" y="548"/>
                </a:lnTo>
                <a:lnTo>
                  <a:pt x="306" y="550"/>
                </a:lnTo>
                <a:lnTo>
                  <a:pt x="311" y="550"/>
                </a:lnTo>
                <a:lnTo>
                  <a:pt x="311" y="550"/>
                </a:lnTo>
                <a:lnTo>
                  <a:pt x="322" y="549"/>
                </a:lnTo>
                <a:lnTo>
                  <a:pt x="330" y="547"/>
                </a:lnTo>
                <a:lnTo>
                  <a:pt x="337" y="544"/>
                </a:lnTo>
                <a:lnTo>
                  <a:pt x="342" y="539"/>
                </a:lnTo>
                <a:lnTo>
                  <a:pt x="348" y="535"/>
                </a:lnTo>
                <a:lnTo>
                  <a:pt x="354" y="532"/>
                </a:lnTo>
                <a:lnTo>
                  <a:pt x="362" y="530"/>
                </a:lnTo>
                <a:lnTo>
                  <a:pt x="370" y="529"/>
                </a:lnTo>
                <a:lnTo>
                  <a:pt x="370" y="529"/>
                </a:lnTo>
                <a:lnTo>
                  <a:pt x="377" y="530"/>
                </a:lnTo>
                <a:lnTo>
                  <a:pt x="384" y="531"/>
                </a:lnTo>
                <a:lnTo>
                  <a:pt x="397" y="538"/>
                </a:lnTo>
                <a:lnTo>
                  <a:pt x="408" y="544"/>
                </a:lnTo>
                <a:lnTo>
                  <a:pt x="415" y="546"/>
                </a:lnTo>
                <a:lnTo>
                  <a:pt x="422" y="547"/>
                </a:lnTo>
                <a:lnTo>
                  <a:pt x="422" y="547"/>
                </a:lnTo>
                <a:lnTo>
                  <a:pt x="426" y="546"/>
                </a:lnTo>
                <a:lnTo>
                  <a:pt x="430" y="544"/>
                </a:lnTo>
                <a:lnTo>
                  <a:pt x="433" y="539"/>
                </a:lnTo>
                <a:lnTo>
                  <a:pt x="436" y="534"/>
                </a:lnTo>
                <a:lnTo>
                  <a:pt x="440" y="525"/>
                </a:lnTo>
                <a:lnTo>
                  <a:pt x="444" y="521"/>
                </a:lnTo>
                <a:lnTo>
                  <a:pt x="447" y="517"/>
                </a:lnTo>
                <a:lnTo>
                  <a:pt x="447" y="517"/>
                </a:lnTo>
                <a:lnTo>
                  <a:pt x="452" y="523"/>
                </a:lnTo>
                <a:lnTo>
                  <a:pt x="455" y="529"/>
                </a:lnTo>
                <a:lnTo>
                  <a:pt x="456" y="534"/>
                </a:lnTo>
                <a:lnTo>
                  <a:pt x="458" y="539"/>
                </a:lnTo>
                <a:lnTo>
                  <a:pt x="460" y="550"/>
                </a:lnTo>
                <a:lnTo>
                  <a:pt x="462" y="556"/>
                </a:lnTo>
                <a:lnTo>
                  <a:pt x="466" y="562"/>
                </a:lnTo>
                <a:lnTo>
                  <a:pt x="466" y="562"/>
                </a:lnTo>
                <a:lnTo>
                  <a:pt x="479" y="578"/>
                </a:lnTo>
                <a:lnTo>
                  <a:pt x="493" y="592"/>
                </a:lnTo>
                <a:lnTo>
                  <a:pt x="508" y="603"/>
                </a:lnTo>
                <a:lnTo>
                  <a:pt x="523" y="614"/>
                </a:lnTo>
                <a:lnTo>
                  <a:pt x="553" y="634"/>
                </a:lnTo>
                <a:lnTo>
                  <a:pt x="568" y="647"/>
                </a:lnTo>
                <a:lnTo>
                  <a:pt x="583" y="661"/>
                </a:lnTo>
                <a:lnTo>
                  <a:pt x="583" y="661"/>
                </a:lnTo>
                <a:lnTo>
                  <a:pt x="586" y="667"/>
                </a:lnTo>
                <a:lnTo>
                  <a:pt x="591" y="674"/>
                </a:lnTo>
                <a:lnTo>
                  <a:pt x="596" y="679"/>
                </a:lnTo>
                <a:lnTo>
                  <a:pt x="601" y="685"/>
                </a:lnTo>
                <a:lnTo>
                  <a:pt x="615" y="695"/>
                </a:lnTo>
                <a:lnTo>
                  <a:pt x="631" y="705"/>
                </a:lnTo>
                <a:lnTo>
                  <a:pt x="649" y="712"/>
                </a:lnTo>
                <a:lnTo>
                  <a:pt x="657" y="714"/>
                </a:lnTo>
                <a:lnTo>
                  <a:pt x="666" y="716"/>
                </a:lnTo>
                <a:lnTo>
                  <a:pt x="675" y="717"/>
                </a:lnTo>
                <a:lnTo>
                  <a:pt x="684" y="717"/>
                </a:lnTo>
                <a:lnTo>
                  <a:pt x="692" y="717"/>
                </a:lnTo>
                <a:lnTo>
                  <a:pt x="700" y="715"/>
                </a:lnTo>
                <a:lnTo>
                  <a:pt x="700" y="715"/>
                </a:lnTo>
                <a:lnTo>
                  <a:pt x="714" y="712"/>
                </a:lnTo>
                <a:lnTo>
                  <a:pt x="727" y="705"/>
                </a:lnTo>
                <a:lnTo>
                  <a:pt x="739" y="698"/>
                </a:lnTo>
                <a:lnTo>
                  <a:pt x="751" y="689"/>
                </a:lnTo>
                <a:lnTo>
                  <a:pt x="762" y="678"/>
                </a:lnTo>
                <a:lnTo>
                  <a:pt x="773" y="667"/>
                </a:lnTo>
                <a:lnTo>
                  <a:pt x="795" y="642"/>
                </a:lnTo>
                <a:lnTo>
                  <a:pt x="834" y="592"/>
                </a:lnTo>
                <a:lnTo>
                  <a:pt x="853" y="569"/>
                </a:lnTo>
                <a:lnTo>
                  <a:pt x="864" y="560"/>
                </a:lnTo>
                <a:lnTo>
                  <a:pt x="874" y="550"/>
                </a:lnTo>
                <a:lnTo>
                  <a:pt x="874" y="550"/>
                </a:lnTo>
                <a:lnTo>
                  <a:pt x="872" y="547"/>
                </a:lnTo>
                <a:lnTo>
                  <a:pt x="868" y="544"/>
                </a:lnTo>
                <a:lnTo>
                  <a:pt x="861" y="538"/>
                </a:lnTo>
                <a:lnTo>
                  <a:pt x="853" y="532"/>
                </a:lnTo>
                <a:lnTo>
                  <a:pt x="845" y="529"/>
                </a:lnTo>
                <a:lnTo>
                  <a:pt x="837" y="523"/>
                </a:lnTo>
                <a:lnTo>
                  <a:pt x="830" y="518"/>
                </a:lnTo>
                <a:lnTo>
                  <a:pt x="827" y="515"/>
                </a:lnTo>
                <a:lnTo>
                  <a:pt x="825" y="511"/>
                </a:lnTo>
                <a:lnTo>
                  <a:pt x="823" y="507"/>
                </a:lnTo>
                <a:lnTo>
                  <a:pt x="822" y="502"/>
                </a:lnTo>
                <a:lnTo>
                  <a:pt x="822" y="502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94" name="Freeform 61"/>
          <p:cNvSpPr>
            <a:spLocks/>
          </p:cNvSpPr>
          <p:nvPr/>
        </p:nvSpPr>
        <p:spPr bwMode="auto">
          <a:xfrm>
            <a:off x="6380913" y="4286566"/>
            <a:ext cx="309544" cy="367314"/>
          </a:xfrm>
          <a:custGeom>
            <a:avLst/>
            <a:gdLst/>
            <a:ahLst/>
            <a:cxnLst>
              <a:cxn ang="0">
                <a:pos x="79" y="612"/>
              </a:cxn>
              <a:cxn ang="0">
                <a:pos x="150" y="621"/>
              </a:cxn>
              <a:cxn ang="0">
                <a:pos x="170" y="547"/>
              </a:cxn>
              <a:cxn ang="0">
                <a:pos x="198" y="526"/>
              </a:cxn>
              <a:cxn ang="0">
                <a:pos x="242" y="543"/>
              </a:cxn>
              <a:cxn ang="0">
                <a:pos x="286" y="559"/>
              </a:cxn>
              <a:cxn ang="0">
                <a:pos x="301" y="540"/>
              </a:cxn>
              <a:cxn ang="0">
                <a:pos x="277" y="515"/>
              </a:cxn>
              <a:cxn ang="0">
                <a:pos x="246" y="470"/>
              </a:cxn>
              <a:cxn ang="0">
                <a:pos x="279" y="463"/>
              </a:cxn>
              <a:cxn ang="0">
                <a:pos x="247" y="439"/>
              </a:cxn>
              <a:cxn ang="0">
                <a:pos x="258" y="407"/>
              </a:cxn>
              <a:cxn ang="0">
                <a:pos x="293" y="395"/>
              </a:cxn>
              <a:cxn ang="0">
                <a:pos x="371" y="438"/>
              </a:cxn>
              <a:cxn ang="0">
                <a:pos x="465" y="390"/>
              </a:cxn>
              <a:cxn ang="0">
                <a:pos x="452" y="349"/>
              </a:cxn>
              <a:cxn ang="0">
                <a:pos x="422" y="323"/>
              </a:cxn>
              <a:cxn ang="0">
                <a:pos x="389" y="323"/>
              </a:cxn>
              <a:cxn ang="0">
                <a:pos x="438" y="253"/>
              </a:cxn>
              <a:cxn ang="0">
                <a:pos x="477" y="188"/>
              </a:cxn>
              <a:cxn ang="0">
                <a:pos x="467" y="100"/>
              </a:cxn>
              <a:cxn ang="0">
                <a:pos x="439" y="72"/>
              </a:cxn>
              <a:cxn ang="0">
                <a:pos x="383" y="65"/>
              </a:cxn>
              <a:cxn ang="0">
                <a:pos x="330" y="30"/>
              </a:cxn>
              <a:cxn ang="0">
                <a:pos x="269" y="0"/>
              </a:cxn>
              <a:cxn ang="0">
                <a:pos x="257" y="25"/>
              </a:cxn>
              <a:cxn ang="0">
                <a:pos x="242" y="78"/>
              </a:cxn>
              <a:cxn ang="0">
                <a:pos x="254" y="118"/>
              </a:cxn>
              <a:cxn ang="0">
                <a:pos x="190" y="130"/>
              </a:cxn>
              <a:cxn ang="0">
                <a:pos x="163" y="154"/>
              </a:cxn>
              <a:cxn ang="0">
                <a:pos x="140" y="155"/>
              </a:cxn>
              <a:cxn ang="0">
                <a:pos x="116" y="130"/>
              </a:cxn>
              <a:cxn ang="0">
                <a:pos x="91" y="129"/>
              </a:cxn>
              <a:cxn ang="0">
                <a:pos x="113" y="99"/>
              </a:cxn>
              <a:cxn ang="0">
                <a:pos x="101" y="76"/>
              </a:cxn>
              <a:cxn ang="0">
                <a:pos x="56" y="77"/>
              </a:cxn>
              <a:cxn ang="0">
                <a:pos x="29" y="122"/>
              </a:cxn>
              <a:cxn ang="0">
                <a:pos x="42" y="188"/>
              </a:cxn>
              <a:cxn ang="0">
                <a:pos x="73" y="209"/>
              </a:cxn>
              <a:cxn ang="0">
                <a:pos x="114" y="217"/>
              </a:cxn>
              <a:cxn ang="0">
                <a:pos x="183" y="221"/>
              </a:cxn>
              <a:cxn ang="0">
                <a:pos x="227" y="210"/>
              </a:cxn>
              <a:cxn ang="0">
                <a:pos x="181" y="309"/>
              </a:cxn>
              <a:cxn ang="0">
                <a:pos x="159" y="307"/>
              </a:cxn>
              <a:cxn ang="0">
                <a:pos x="127" y="308"/>
              </a:cxn>
              <a:cxn ang="0">
                <a:pos x="78" y="346"/>
              </a:cxn>
              <a:cxn ang="0">
                <a:pos x="58" y="408"/>
              </a:cxn>
              <a:cxn ang="0">
                <a:pos x="15" y="466"/>
              </a:cxn>
              <a:cxn ang="0">
                <a:pos x="0" y="508"/>
              </a:cxn>
              <a:cxn ang="0">
                <a:pos x="18" y="526"/>
              </a:cxn>
              <a:cxn ang="0">
                <a:pos x="61" y="529"/>
              </a:cxn>
              <a:cxn ang="0">
                <a:pos x="101" y="558"/>
              </a:cxn>
              <a:cxn ang="0">
                <a:pos x="89" y="581"/>
              </a:cxn>
            </a:cxnLst>
            <a:rect l="0" t="0" r="r" b="b"/>
            <a:pathLst>
              <a:path w="478" h="626">
                <a:moveTo>
                  <a:pt x="66" y="626"/>
                </a:moveTo>
                <a:lnTo>
                  <a:pt x="66" y="626"/>
                </a:lnTo>
                <a:lnTo>
                  <a:pt x="67" y="620"/>
                </a:lnTo>
                <a:lnTo>
                  <a:pt x="70" y="616"/>
                </a:lnTo>
                <a:lnTo>
                  <a:pt x="74" y="614"/>
                </a:lnTo>
                <a:lnTo>
                  <a:pt x="79" y="612"/>
                </a:lnTo>
                <a:lnTo>
                  <a:pt x="86" y="611"/>
                </a:lnTo>
                <a:lnTo>
                  <a:pt x="93" y="611"/>
                </a:lnTo>
                <a:lnTo>
                  <a:pt x="109" y="612"/>
                </a:lnTo>
                <a:lnTo>
                  <a:pt x="124" y="614"/>
                </a:lnTo>
                <a:lnTo>
                  <a:pt x="137" y="618"/>
                </a:lnTo>
                <a:lnTo>
                  <a:pt x="150" y="621"/>
                </a:lnTo>
                <a:lnTo>
                  <a:pt x="150" y="621"/>
                </a:lnTo>
                <a:lnTo>
                  <a:pt x="155" y="607"/>
                </a:lnTo>
                <a:lnTo>
                  <a:pt x="158" y="592"/>
                </a:lnTo>
                <a:lnTo>
                  <a:pt x="162" y="576"/>
                </a:lnTo>
                <a:lnTo>
                  <a:pt x="165" y="561"/>
                </a:lnTo>
                <a:lnTo>
                  <a:pt x="170" y="547"/>
                </a:lnTo>
                <a:lnTo>
                  <a:pt x="172" y="542"/>
                </a:lnTo>
                <a:lnTo>
                  <a:pt x="175" y="536"/>
                </a:lnTo>
                <a:lnTo>
                  <a:pt x="180" y="531"/>
                </a:lnTo>
                <a:lnTo>
                  <a:pt x="185" y="529"/>
                </a:lnTo>
                <a:lnTo>
                  <a:pt x="192" y="527"/>
                </a:lnTo>
                <a:lnTo>
                  <a:pt x="198" y="526"/>
                </a:lnTo>
                <a:lnTo>
                  <a:pt x="198" y="526"/>
                </a:lnTo>
                <a:lnTo>
                  <a:pt x="205" y="527"/>
                </a:lnTo>
                <a:lnTo>
                  <a:pt x="211" y="527"/>
                </a:lnTo>
                <a:lnTo>
                  <a:pt x="223" y="531"/>
                </a:lnTo>
                <a:lnTo>
                  <a:pt x="233" y="536"/>
                </a:lnTo>
                <a:lnTo>
                  <a:pt x="242" y="543"/>
                </a:lnTo>
                <a:lnTo>
                  <a:pt x="253" y="549"/>
                </a:lnTo>
                <a:lnTo>
                  <a:pt x="263" y="553"/>
                </a:lnTo>
                <a:lnTo>
                  <a:pt x="273" y="558"/>
                </a:lnTo>
                <a:lnTo>
                  <a:pt x="280" y="559"/>
                </a:lnTo>
                <a:lnTo>
                  <a:pt x="286" y="559"/>
                </a:lnTo>
                <a:lnTo>
                  <a:pt x="286" y="559"/>
                </a:lnTo>
                <a:lnTo>
                  <a:pt x="290" y="559"/>
                </a:lnTo>
                <a:lnTo>
                  <a:pt x="294" y="558"/>
                </a:lnTo>
                <a:lnTo>
                  <a:pt x="296" y="555"/>
                </a:lnTo>
                <a:lnTo>
                  <a:pt x="297" y="554"/>
                </a:lnTo>
                <a:lnTo>
                  <a:pt x="301" y="549"/>
                </a:lnTo>
                <a:lnTo>
                  <a:pt x="301" y="540"/>
                </a:lnTo>
                <a:lnTo>
                  <a:pt x="301" y="540"/>
                </a:lnTo>
                <a:lnTo>
                  <a:pt x="301" y="538"/>
                </a:lnTo>
                <a:lnTo>
                  <a:pt x="299" y="535"/>
                </a:lnTo>
                <a:lnTo>
                  <a:pt x="294" y="528"/>
                </a:lnTo>
                <a:lnTo>
                  <a:pt x="286" y="522"/>
                </a:lnTo>
                <a:lnTo>
                  <a:pt x="277" y="515"/>
                </a:lnTo>
                <a:lnTo>
                  <a:pt x="257" y="501"/>
                </a:lnTo>
                <a:lnTo>
                  <a:pt x="250" y="494"/>
                </a:lnTo>
                <a:lnTo>
                  <a:pt x="246" y="489"/>
                </a:lnTo>
                <a:lnTo>
                  <a:pt x="246" y="489"/>
                </a:lnTo>
                <a:lnTo>
                  <a:pt x="246" y="470"/>
                </a:lnTo>
                <a:lnTo>
                  <a:pt x="246" y="470"/>
                </a:lnTo>
                <a:lnTo>
                  <a:pt x="246" y="470"/>
                </a:lnTo>
                <a:lnTo>
                  <a:pt x="258" y="470"/>
                </a:lnTo>
                <a:lnTo>
                  <a:pt x="266" y="469"/>
                </a:lnTo>
                <a:lnTo>
                  <a:pt x="273" y="468"/>
                </a:lnTo>
                <a:lnTo>
                  <a:pt x="279" y="463"/>
                </a:lnTo>
                <a:lnTo>
                  <a:pt x="279" y="463"/>
                </a:lnTo>
                <a:lnTo>
                  <a:pt x="276" y="460"/>
                </a:lnTo>
                <a:lnTo>
                  <a:pt x="271" y="456"/>
                </a:lnTo>
                <a:lnTo>
                  <a:pt x="259" y="450"/>
                </a:lnTo>
                <a:lnTo>
                  <a:pt x="255" y="447"/>
                </a:lnTo>
                <a:lnTo>
                  <a:pt x="250" y="444"/>
                </a:lnTo>
                <a:lnTo>
                  <a:pt x="247" y="439"/>
                </a:lnTo>
                <a:lnTo>
                  <a:pt x="246" y="435"/>
                </a:lnTo>
                <a:lnTo>
                  <a:pt x="246" y="435"/>
                </a:lnTo>
                <a:lnTo>
                  <a:pt x="247" y="427"/>
                </a:lnTo>
                <a:lnTo>
                  <a:pt x="249" y="420"/>
                </a:lnTo>
                <a:lnTo>
                  <a:pt x="253" y="413"/>
                </a:lnTo>
                <a:lnTo>
                  <a:pt x="258" y="407"/>
                </a:lnTo>
                <a:lnTo>
                  <a:pt x="264" y="401"/>
                </a:lnTo>
                <a:lnTo>
                  <a:pt x="271" y="397"/>
                </a:lnTo>
                <a:lnTo>
                  <a:pt x="279" y="394"/>
                </a:lnTo>
                <a:lnTo>
                  <a:pt x="286" y="393"/>
                </a:lnTo>
                <a:lnTo>
                  <a:pt x="286" y="393"/>
                </a:lnTo>
                <a:lnTo>
                  <a:pt x="293" y="395"/>
                </a:lnTo>
                <a:lnTo>
                  <a:pt x="303" y="399"/>
                </a:lnTo>
                <a:lnTo>
                  <a:pt x="328" y="412"/>
                </a:lnTo>
                <a:lnTo>
                  <a:pt x="355" y="425"/>
                </a:lnTo>
                <a:lnTo>
                  <a:pt x="365" y="432"/>
                </a:lnTo>
                <a:lnTo>
                  <a:pt x="371" y="438"/>
                </a:lnTo>
                <a:lnTo>
                  <a:pt x="371" y="438"/>
                </a:lnTo>
                <a:lnTo>
                  <a:pt x="460" y="438"/>
                </a:lnTo>
                <a:lnTo>
                  <a:pt x="460" y="438"/>
                </a:lnTo>
                <a:lnTo>
                  <a:pt x="455" y="412"/>
                </a:lnTo>
                <a:lnTo>
                  <a:pt x="455" y="412"/>
                </a:lnTo>
                <a:lnTo>
                  <a:pt x="455" y="412"/>
                </a:lnTo>
                <a:lnTo>
                  <a:pt x="465" y="390"/>
                </a:lnTo>
                <a:lnTo>
                  <a:pt x="469" y="379"/>
                </a:lnTo>
                <a:lnTo>
                  <a:pt x="470" y="368"/>
                </a:lnTo>
                <a:lnTo>
                  <a:pt x="470" y="368"/>
                </a:lnTo>
                <a:lnTo>
                  <a:pt x="470" y="349"/>
                </a:lnTo>
                <a:lnTo>
                  <a:pt x="470" y="349"/>
                </a:lnTo>
                <a:lnTo>
                  <a:pt x="452" y="349"/>
                </a:lnTo>
                <a:lnTo>
                  <a:pt x="444" y="349"/>
                </a:lnTo>
                <a:lnTo>
                  <a:pt x="437" y="347"/>
                </a:lnTo>
                <a:lnTo>
                  <a:pt x="431" y="345"/>
                </a:lnTo>
                <a:lnTo>
                  <a:pt x="426" y="340"/>
                </a:lnTo>
                <a:lnTo>
                  <a:pt x="423" y="333"/>
                </a:lnTo>
                <a:lnTo>
                  <a:pt x="422" y="323"/>
                </a:lnTo>
                <a:lnTo>
                  <a:pt x="422" y="323"/>
                </a:lnTo>
                <a:lnTo>
                  <a:pt x="415" y="325"/>
                </a:lnTo>
                <a:lnTo>
                  <a:pt x="407" y="326"/>
                </a:lnTo>
                <a:lnTo>
                  <a:pt x="399" y="325"/>
                </a:lnTo>
                <a:lnTo>
                  <a:pt x="389" y="323"/>
                </a:lnTo>
                <a:lnTo>
                  <a:pt x="389" y="323"/>
                </a:lnTo>
                <a:lnTo>
                  <a:pt x="392" y="313"/>
                </a:lnTo>
                <a:lnTo>
                  <a:pt x="396" y="303"/>
                </a:lnTo>
                <a:lnTo>
                  <a:pt x="402" y="294"/>
                </a:lnTo>
                <a:lnTo>
                  <a:pt x="408" y="285"/>
                </a:lnTo>
                <a:lnTo>
                  <a:pt x="422" y="269"/>
                </a:lnTo>
                <a:lnTo>
                  <a:pt x="438" y="253"/>
                </a:lnTo>
                <a:lnTo>
                  <a:pt x="453" y="237"/>
                </a:lnTo>
                <a:lnTo>
                  <a:pt x="460" y="229"/>
                </a:lnTo>
                <a:lnTo>
                  <a:pt x="465" y="219"/>
                </a:lnTo>
                <a:lnTo>
                  <a:pt x="470" y="210"/>
                </a:lnTo>
                <a:lnTo>
                  <a:pt x="475" y="200"/>
                </a:lnTo>
                <a:lnTo>
                  <a:pt x="477" y="188"/>
                </a:lnTo>
                <a:lnTo>
                  <a:pt x="478" y="177"/>
                </a:lnTo>
                <a:lnTo>
                  <a:pt x="478" y="177"/>
                </a:lnTo>
                <a:lnTo>
                  <a:pt x="477" y="158"/>
                </a:lnTo>
                <a:lnTo>
                  <a:pt x="475" y="138"/>
                </a:lnTo>
                <a:lnTo>
                  <a:pt x="471" y="118"/>
                </a:lnTo>
                <a:lnTo>
                  <a:pt x="467" y="100"/>
                </a:lnTo>
                <a:lnTo>
                  <a:pt x="467" y="100"/>
                </a:lnTo>
                <a:lnTo>
                  <a:pt x="461" y="96"/>
                </a:lnTo>
                <a:lnTo>
                  <a:pt x="457" y="93"/>
                </a:lnTo>
                <a:lnTo>
                  <a:pt x="449" y="84"/>
                </a:lnTo>
                <a:lnTo>
                  <a:pt x="442" y="76"/>
                </a:lnTo>
                <a:lnTo>
                  <a:pt x="439" y="72"/>
                </a:lnTo>
                <a:lnTo>
                  <a:pt x="433" y="70"/>
                </a:lnTo>
                <a:lnTo>
                  <a:pt x="433" y="70"/>
                </a:lnTo>
                <a:lnTo>
                  <a:pt x="423" y="68"/>
                </a:lnTo>
                <a:lnTo>
                  <a:pt x="412" y="65"/>
                </a:lnTo>
                <a:lnTo>
                  <a:pt x="392" y="65"/>
                </a:lnTo>
                <a:lnTo>
                  <a:pt x="383" y="65"/>
                </a:lnTo>
                <a:lnTo>
                  <a:pt x="373" y="64"/>
                </a:lnTo>
                <a:lnTo>
                  <a:pt x="365" y="61"/>
                </a:lnTo>
                <a:lnTo>
                  <a:pt x="356" y="55"/>
                </a:lnTo>
                <a:lnTo>
                  <a:pt x="356" y="55"/>
                </a:lnTo>
                <a:lnTo>
                  <a:pt x="340" y="39"/>
                </a:lnTo>
                <a:lnTo>
                  <a:pt x="330" y="30"/>
                </a:lnTo>
                <a:lnTo>
                  <a:pt x="319" y="20"/>
                </a:lnTo>
                <a:lnTo>
                  <a:pt x="307" y="12"/>
                </a:lnTo>
                <a:lnTo>
                  <a:pt x="295" y="7"/>
                </a:lnTo>
                <a:lnTo>
                  <a:pt x="281" y="2"/>
                </a:lnTo>
                <a:lnTo>
                  <a:pt x="276" y="1"/>
                </a:lnTo>
                <a:lnTo>
                  <a:pt x="269" y="0"/>
                </a:lnTo>
                <a:lnTo>
                  <a:pt x="269" y="0"/>
                </a:lnTo>
                <a:lnTo>
                  <a:pt x="265" y="1"/>
                </a:lnTo>
                <a:lnTo>
                  <a:pt x="261" y="4"/>
                </a:lnTo>
                <a:lnTo>
                  <a:pt x="261" y="4"/>
                </a:lnTo>
                <a:lnTo>
                  <a:pt x="259" y="16"/>
                </a:lnTo>
                <a:lnTo>
                  <a:pt x="257" y="25"/>
                </a:lnTo>
                <a:lnTo>
                  <a:pt x="255" y="33"/>
                </a:lnTo>
                <a:lnTo>
                  <a:pt x="251" y="41"/>
                </a:lnTo>
                <a:lnTo>
                  <a:pt x="248" y="48"/>
                </a:lnTo>
                <a:lnTo>
                  <a:pt x="246" y="57"/>
                </a:lnTo>
                <a:lnTo>
                  <a:pt x="243" y="66"/>
                </a:lnTo>
                <a:lnTo>
                  <a:pt x="242" y="78"/>
                </a:lnTo>
                <a:lnTo>
                  <a:pt x="242" y="78"/>
                </a:lnTo>
                <a:lnTo>
                  <a:pt x="243" y="92"/>
                </a:lnTo>
                <a:lnTo>
                  <a:pt x="244" y="102"/>
                </a:lnTo>
                <a:lnTo>
                  <a:pt x="249" y="110"/>
                </a:lnTo>
                <a:lnTo>
                  <a:pt x="254" y="118"/>
                </a:lnTo>
                <a:lnTo>
                  <a:pt x="254" y="118"/>
                </a:lnTo>
                <a:lnTo>
                  <a:pt x="250" y="120"/>
                </a:lnTo>
                <a:lnTo>
                  <a:pt x="247" y="124"/>
                </a:lnTo>
                <a:lnTo>
                  <a:pt x="238" y="127"/>
                </a:lnTo>
                <a:lnTo>
                  <a:pt x="226" y="130"/>
                </a:lnTo>
                <a:lnTo>
                  <a:pt x="215" y="131"/>
                </a:lnTo>
                <a:lnTo>
                  <a:pt x="190" y="130"/>
                </a:lnTo>
                <a:lnTo>
                  <a:pt x="172" y="129"/>
                </a:lnTo>
                <a:lnTo>
                  <a:pt x="172" y="129"/>
                </a:lnTo>
                <a:lnTo>
                  <a:pt x="170" y="141"/>
                </a:lnTo>
                <a:lnTo>
                  <a:pt x="167" y="146"/>
                </a:lnTo>
                <a:lnTo>
                  <a:pt x="166" y="150"/>
                </a:lnTo>
                <a:lnTo>
                  <a:pt x="163" y="154"/>
                </a:lnTo>
                <a:lnTo>
                  <a:pt x="159" y="156"/>
                </a:lnTo>
                <a:lnTo>
                  <a:pt x="156" y="157"/>
                </a:lnTo>
                <a:lnTo>
                  <a:pt x="150" y="158"/>
                </a:lnTo>
                <a:lnTo>
                  <a:pt x="150" y="158"/>
                </a:lnTo>
                <a:lnTo>
                  <a:pt x="144" y="157"/>
                </a:lnTo>
                <a:lnTo>
                  <a:pt x="140" y="155"/>
                </a:lnTo>
                <a:lnTo>
                  <a:pt x="135" y="152"/>
                </a:lnTo>
                <a:lnTo>
                  <a:pt x="132" y="147"/>
                </a:lnTo>
                <a:lnTo>
                  <a:pt x="127" y="137"/>
                </a:lnTo>
                <a:lnTo>
                  <a:pt x="125" y="129"/>
                </a:lnTo>
                <a:lnTo>
                  <a:pt x="125" y="129"/>
                </a:lnTo>
                <a:lnTo>
                  <a:pt x="116" y="130"/>
                </a:lnTo>
                <a:lnTo>
                  <a:pt x="109" y="132"/>
                </a:lnTo>
                <a:lnTo>
                  <a:pt x="105" y="132"/>
                </a:lnTo>
                <a:lnTo>
                  <a:pt x="101" y="132"/>
                </a:lnTo>
                <a:lnTo>
                  <a:pt x="97" y="131"/>
                </a:lnTo>
                <a:lnTo>
                  <a:pt x="91" y="129"/>
                </a:lnTo>
                <a:lnTo>
                  <a:pt x="91" y="129"/>
                </a:lnTo>
                <a:lnTo>
                  <a:pt x="95" y="123"/>
                </a:lnTo>
                <a:lnTo>
                  <a:pt x="98" y="118"/>
                </a:lnTo>
                <a:lnTo>
                  <a:pt x="105" y="110"/>
                </a:lnTo>
                <a:lnTo>
                  <a:pt x="109" y="107"/>
                </a:lnTo>
                <a:lnTo>
                  <a:pt x="111" y="103"/>
                </a:lnTo>
                <a:lnTo>
                  <a:pt x="113" y="99"/>
                </a:lnTo>
                <a:lnTo>
                  <a:pt x="113" y="93"/>
                </a:lnTo>
                <a:lnTo>
                  <a:pt x="113" y="93"/>
                </a:lnTo>
                <a:lnTo>
                  <a:pt x="112" y="86"/>
                </a:lnTo>
                <a:lnTo>
                  <a:pt x="110" y="81"/>
                </a:lnTo>
                <a:lnTo>
                  <a:pt x="106" y="78"/>
                </a:lnTo>
                <a:lnTo>
                  <a:pt x="101" y="76"/>
                </a:lnTo>
                <a:lnTo>
                  <a:pt x="95" y="74"/>
                </a:lnTo>
                <a:lnTo>
                  <a:pt x="89" y="74"/>
                </a:lnTo>
                <a:lnTo>
                  <a:pt x="78" y="73"/>
                </a:lnTo>
                <a:lnTo>
                  <a:pt x="78" y="73"/>
                </a:lnTo>
                <a:lnTo>
                  <a:pt x="66" y="74"/>
                </a:lnTo>
                <a:lnTo>
                  <a:pt x="56" y="77"/>
                </a:lnTo>
                <a:lnTo>
                  <a:pt x="48" y="80"/>
                </a:lnTo>
                <a:lnTo>
                  <a:pt x="41" y="85"/>
                </a:lnTo>
                <a:lnTo>
                  <a:pt x="36" y="92"/>
                </a:lnTo>
                <a:lnTo>
                  <a:pt x="33" y="100"/>
                </a:lnTo>
                <a:lnTo>
                  <a:pt x="30" y="110"/>
                </a:lnTo>
                <a:lnTo>
                  <a:pt x="29" y="122"/>
                </a:lnTo>
                <a:lnTo>
                  <a:pt x="29" y="122"/>
                </a:lnTo>
                <a:lnTo>
                  <a:pt x="30" y="142"/>
                </a:lnTo>
                <a:lnTo>
                  <a:pt x="33" y="161"/>
                </a:lnTo>
                <a:lnTo>
                  <a:pt x="36" y="176"/>
                </a:lnTo>
                <a:lnTo>
                  <a:pt x="40" y="183"/>
                </a:lnTo>
                <a:lnTo>
                  <a:pt x="42" y="188"/>
                </a:lnTo>
                <a:lnTo>
                  <a:pt x="47" y="193"/>
                </a:lnTo>
                <a:lnTo>
                  <a:pt x="50" y="198"/>
                </a:lnTo>
                <a:lnTo>
                  <a:pt x="55" y="201"/>
                </a:lnTo>
                <a:lnTo>
                  <a:pt x="60" y="204"/>
                </a:lnTo>
                <a:lnTo>
                  <a:pt x="66" y="207"/>
                </a:lnTo>
                <a:lnTo>
                  <a:pt x="73" y="209"/>
                </a:lnTo>
                <a:lnTo>
                  <a:pt x="80" y="210"/>
                </a:lnTo>
                <a:lnTo>
                  <a:pt x="88" y="210"/>
                </a:lnTo>
                <a:lnTo>
                  <a:pt x="88" y="210"/>
                </a:lnTo>
                <a:lnTo>
                  <a:pt x="96" y="210"/>
                </a:lnTo>
                <a:lnTo>
                  <a:pt x="103" y="213"/>
                </a:lnTo>
                <a:lnTo>
                  <a:pt x="114" y="217"/>
                </a:lnTo>
                <a:lnTo>
                  <a:pt x="127" y="223"/>
                </a:lnTo>
                <a:lnTo>
                  <a:pt x="134" y="224"/>
                </a:lnTo>
                <a:lnTo>
                  <a:pt x="143" y="225"/>
                </a:lnTo>
                <a:lnTo>
                  <a:pt x="143" y="225"/>
                </a:lnTo>
                <a:lnTo>
                  <a:pt x="164" y="224"/>
                </a:lnTo>
                <a:lnTo>
                  <a:pt x="183" y="221"/>
                </a:lnTo>
                <a:lnTo>
                  <a:pt x="198" y="215"/>
                </a:lnTo>
                <a:lnTo>
                  <a:pt x="210" y="210"/>
                </a:lnTo>
                <a:lnTo>
                  <a:pt x="210" y="210"/>
                </a:lnTo>
                <a:lnTo>
                  <a:pt x="227" y="210"/>
                </a:lnTo>
                <a:lnTo>
                  <a:pt x="227" y="210"/>
                </a:lnTo>
                <a:lnTo>
                  <a:pt x="227" y="210"/>
                </a:lnTo>
                <a:lnTo>
                  <a:pt x="226" y="217"/>
                </a:lnTo>
                <a:lnTo>
                  <a:pt x="221" y="231"/>
                </a:lnTo>
                <a:lnTo>
                  <a:pt x="206" y="265"/>
                </a:lnTo>
                <a:lnTo>
                  <a:pt x="197" y="283"/>
                </a:lnTo>
                <a:lnTo>
                  <a:pt x="189" y="299"/>
                </a:lnTo>
                <a:lnTo>
                  <a:pt x="181" y="309"/>
                </a:lnTo>
                <a:lnTo>
                  <a:pt x="179" y="311"/>
                </a:lnTo>
                <a:lnTo>
                  <a:pt x="177" y="313"/>
                </a:lnTo>
                <a:lnTo>
                  <a:pt x="177" y="313"/>
                </a:lnTo>
                <a:lnTo>
                  <a:pt x="172" y="313"/>
                </a:lnTo>
                <a:lnTo>
                  <a:pt x="168" y="311"/>
                </a:lnTo>
                <a:lnTo>
                  <a:pt x="159" y="307"/>
                </a:lnTo>
                <a:lnTo>
                  <a:pt x="151" y="303"/>
                </a:lnTo>
                <a:lnTo>
                  <a:pt x="147" y="302"/>
                </a:lnTo>
                <a:lnTo>
                  <a:pt x="143" y="302"/>
                </a:lnTo>
                <a:lnTo>
                  <a:pt x="143" y="302"/>
                </a:lnTo>
                <a:lnTo>
                  <a:pt x="136" y="303"/>
                </a:lnTo>
                <a:lnTo>
                  <a:pt x="127" y="308"/>
                </a:lnTo>
                <a:lnTo>
                  <a:pt x="117" y="314"/>
                </a:lnTo>
                <a:lnTo>
                  <a:pt x="105" y="321"/>
                </a:lnTo>
                <a:lnTo>
                  <a:pt x="87" y="336"/>
                </a:lnTo>
                <a:lnTo>
                  <a:pt x="80" y="341"/>
                </a:lnTo>
                <a:lnTo>
                  <a:pt x="78" y="346"/>
                </a:lnTo>
                <a:lnTo>
                  <a:pt x="78" y="346"/>
                </a:lnTo>
                <a:lnTo>
                  <a:pt x="68" y="359"/>
                </a:lnTo>
                <a:lnTo>
                  <a:pt x="64" y="369"/>
                </a:lnTo>
                <a:lnTo>
                  <a:pt x="61" y="379"/>
                </a:lnTo>
                <a:lnTo>
                  <a:pt x="60" y="389"/>
                </a:lnTo>
                <a:lnTo>
                  <a:pt x="59" y="398"/>
                </a:lnTo>
                <a:lnTo>
                  <a:pt x="58" y="408"/>
                </a:lnTo>
                <a:lnTo>
                  <a:pt x="52" y="420"/>
                </a:lnTo>
                <a:lnTo>
                  <a:pt x="44" y="435"/>
                </a:lnTo>
                <a:lnTo>
                  <a:pt x="44" y="435"/>
                </a:lnTo>
                <a:lnTo>
                  <a:pt x="37" y="443"/>
                </a:lnTo>
                <a:lnTo>
                  <a:pt x="29" y="451"/>
                </a:lnTo>
                <a:lnTo>
                  <a:pt x="15" y="466"/>
                </a:lnTo>
                <a:lnTo>
                  <a:pt x="9" y="474"/>
                </a:lnTo>
                <a:lnTo>
                  <a:pt x="4" y="482"/>
                </a:lnTo>
                <a:lnTo>
                  <a:pt x="2" y="492"/>
                </a:lnTo>
                <a:lnTo>
                  <a:pt x="0" y="504"/>
                </a:lnTo>
                <a:lnTo>
                  <a:pt x="0" y="504"/>
                </a:lnTo>
                <a:lnTo>
                  <a:pt x="0" y="508"/>
                </a:lnTo>
                <a:lnTo>
                  <a:pt x="2" y="513"/>
                </a:lnTo>
                <a:lnTo>
                  <a:pt x="4" y="517"/>
                </a:lnTo>
                <a:lnTo>
                  <a:pt x="6" y="520"/>
                </a:lnTo>
                <a:lnTo>
                  <a:pt x="10" y="522"/>
                </a:lnTo>
                <a:lnTo>
                  <a:pt x="13" y="524"/>
                </a:lnTo>
                <a:lnTo>
                  <a:pt x="18" y="526"/>
                </a:lnTo>
                <a:lnTo>
                  <a:pt x="21" y="526"/>
                </a:lnTo>
                <a:lnTo>
                  <a:pt x="21" y="526"/>
                </a:lnTo>
                <a:lnTo>
                  <a:pt x="48" y="526"/>
                </a:lnTo>
                <a:lnTo>
                  <a:pt x="48" y="526"/>
                </a:lnTo>
                <a:lnTo>
                  <a:pt x="53" y="527"/>
                </a:lnTo>
                <a:lnTo>
                  <a:pt x="61" y="529"/>
                </a:lnTo>
                <a:lnTo>
                  <a:pt x="70" y="531"/>
                </a:lnTo>
                <a:lnTo>
                  <a:pt x="80" y="536"/>
                </a:lnTo>
                <a:lnTo>
                  <a:pt x="88" y="542"/>
                </a:lnTo>
                <a:lnTo>
                  <a:pt x="96" y="550"/>
                </a:lnTo>
                <a:lnTo>
                  <a:pt x="98" y="553"/>
                </a:lnTo>
                <a:lnTo>
                  <a:pt x="101" y="558"/>
                </a:lnTo>
                <a:lnTo>
                  <a:pt x="103" y="561"/>
                </a:lnTo>
                <a:lnTo>
                  <a:pt x="103" y="567"/>
                </a:lnTo>
                <a:lnTo>
                  <a:pt x="103" y="567"/>
                </a:lnTo>
                <a:lnTo>
                  <a:pt x="102" y="568"/>
                </a:lnTo>
                <a:lnTo>
                  <a:pt x="98" y="572"/>
                </a:lnTo>
                <a:lnTo>
                  <a:pt x="89" y="581"/>
                </a:lnTo>
                <a:lnTo>
                  <a:pt x="70" y="599"/>
                </a:lnTo>
                <a:lnTo>
                  <a:pt x="70" y="599"/>
                </a:lnTo>
                <a:lnTo>
                  <a:pt x="70" y="614"/>
                </a:lnTo>
                <a:lnTo>
                  <a:pt x="66" y="626"/>
                </a:lnTo>
                <a:lnTo>
                  <a:pt x="66" y="626"/>
                </a:lnTo>
                <a:close/>
              </a:path>
            </a:pathLst>
          </a:custGeom>
          <a:solidFill>
            <a:srgbClr val="558ED5"/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95" name="Freeform 62"/>
          <p:cNvSpPr>
            <a:spLocks/>
          </p:cNvSpPr>
          <p:nvPr/>
        </p:nvSpPr>
        <p:spPr bwMode="auto">
          <a:xfrm>
            <a:off x="5925018" y="4276004"/>
            <a:ext cx="558215" cy="505790"/>
          </a:xfrm>
          <a:custGeom>
            <a:avLst/>
            <a:gdLst/>
            <a:ahLst/>
            <a:cxnLst>
              <a:cxn ang="0">
                <a:pos x="28" y="301"/>
              </a:cxn>
              <a:cxn ang="0">
                <a:pos x="66" y="338"/>
              </a:cxn>
              <a:cxn ang="0">
                <a:pos x="119" y="338"/>
              </a:cxn>
              <a:cxn ang="0">
                <a:pos x="126" y="387"/>
              </a:cxn>
              <a:cxn ang="0">
                <a:pos x="150" y="408"/>
              </a:cxn>
              <a:cxn ang="0">
                <a:pos x="191" y="434"/>
              </a:cxn>
              <a:cxn ang="0">
                <a:pos x="212" y="525"/>
              </a:cxn>
              <a:cxn ang="0">
                <a:pos x="249" y="564"/>
              </a:cxn>
              <a:cxn ang="0">
                <a:pos x="273" y="599"/>
              </a:cxn>
              <a:cxn ang="0">
                <a:pos x="321" y="649"/>
              </a:cxn>
              <a:cxn ang="0">
                <a:pos x="393" y="632"/>
              </a:cxn>
              <a:cxn ang="0">
                <a:pos x="445" y="637"/>
              </a:cxn>
              <a:cxn ang="0">
                <a:pos x="479" y="684"/>
              </a:cxn>
              <a:cxn ang="0">
                <a:pos x="559" y="698"/>
              </a:cxn>
              <a:cxn ang="0">
                <a:pos x="598" y="790"/>
              </a:cxn>
              <a:cxn ang="0">
                <a:pos x="648" y="823"/>
              </a:cxn>
              <a:cxn ang="0">
                <a:pos x="689" y="808"/>
              </a:cxn>
              <a:cxn ang="0">
                <a:pos x="729" y="845"/>
              </a:cxn>
              <a:cxn ang="0">
                <a:pos x="779" y="861"/>
              </a:cxn>
              <a:cxn ang="0">
                <a:pos x="838" y="837"/>
              </a:cxn>
              <a:cxn ang="0">
                <a:pos x="858" y="779"/>
              </a:cxn>
              <a:cxn ang="0">
                <a:pos x="819" y="753"/>
              </a:cxn>
              <a:cxn ang="0">
                <a:pos x="815" y="726"/>
              </a:cxn>
              <a:cxn ang="0">
                <a:pos x="782" y="706"/>
              </a:cxn>
              <a:cxn ang="0">
                <a:pos x="791" y="683"/>
              </a:cxn>
              <a:cxn ang="0">
                <a:pos x="776" y="657"/>
              </a:cxn>
              <a:cxn ang="0">
                <a:pos x="773" y="617"/>
              </a:cxn>
              <a:cxn ang="0">
                <a:pos x="804" y="576"/>
              </a:cxn>
              <a:cxn ang="0">
                <a:pos x="756" y="545"/>
              </a:cxn>
              <a:cxn ang="0">
                <a:pos x="709" y="544"/>
              </a:cxn>
              <a:cxn ang="0">
                <a:pos x="669" y="573"/>
              </a:cxn>
              <a:cxn ang="0">
                <a:pos x="624" y="599"/>
              </a:cxn>
              <a:cxn ang="0">
                <a:pos x="584" y="568"/>
              </a:cxn>
              <a:cxn ang="0">
                <a:pos x="557" y="564"/>
              </a:cxn>
              <a:cxn ang="0">
                <a:pos x="522" y="569"/>
              </a:cxn>
              <a:cxn ang="0">
                <a:pos x="485" y="530"/>
              </a:cxn>
              <a:cxn ang="0">
                <a:pos x="501" y="500"/>
              </a:cxn>
              <a:cxn ang="0">
                <a:pos x="479" y="460"/>
              </a:cxn>
              <a:cxn ang="0">
                <a:pos x="507" y="439"/>
              </a:cxn>
              <a:cxn ang="0">
                <a:pos x="518" y="417"/>
              </a:cxn>
              <a:cxn ang="0">
                <a:pos x="489" y="386"/>
              </a:cxn>
              <a:cxn ang="0">
                <a:pos x="461" y="401"/>
              </a:cxn>
              <a:cxn ang="0">
                <a:pos x="449" y="371"/>
              </a:cxn>
              <a:cxn ang="0">
                <a:pos x="440" y="280"/>
              </a:cxn>
              <a:cxn ang="0">
                <a:pos x="396" y="178"/>
              </a:cxn>
              <a:cxn ang="0">
                <a:pos x="385" y="100"/>
              </a:cxn>
              <a:cxn ang="0">
                <a:pos x="361" y="67"/>
              </a:cxn>
              <a:cxn ang="0">
                <a:pos x="371" y="31"/>
              </a:cxn>
              <a:cxn ang="0">
                <a:pos x="349" y="6"/>
              </a:cxn>
              <a:cxn ang="0">
                <a:pos x="319" y="4"/>
              </a:cxn>
              <a:cxn ang="0">
                <a:pos x="308" y="52"/>
              </a:cxn>
              <a:cxn ang="0">
                <a:pos x="274" y="77"/>
              </a:cxn>
              <a:cxn ang="0">
                <a:pos x="237" y="124"/>
              </a:cxn>
              <a:cxn ang="0">
                <a:pos x="193" y="161"/>
              </a:cxn>
              <a:cxn ang="0">
                <a:pos x="148" y="179"/>
              </a:cxn>
              <a:cxn ang="0">
                <a:pos x="91" y="235"/>
              </a:cxn>
              <a:cxn ang="0">
                <a:pos x="13" y="260"/>
              </a:cxn>
            </a:cxnLst>
            <a:rect l="0" t="0" r="r" b="b"/>
            <a:pathLst>
              <a:path w="861" h="862">
                <a:moveTo>
                  <a:pt x="0" y="279"/>
                </a:moveTo>
                <a:lnTo>
                  <a:pt x="0" y="279"/>
                </a:lnTo>
                <a:lnTo>
                  <a:pt x="7" y="281"/>
                </a:lnTo>
                <a:lnTo>
                  <a:pt x="13" y="283"/>
                </a:lnTo>
                <a:lnTo>
                  <a:pt x="18" y="287"/>
                </a:lnTo>
                <a:lnTo>
                  <a:pt x="21" y="292"/>
                </a:lnTo>
                <a:lnTo>
                  <a:pt x="28" y="301"/>
                </a:lnTo>
                <a:lnTo>
                  <a:pt x="34" y="311"/>
                </a:lnTo>
                <a:lnTo>
                  <a:pt x="40" y="321"/>
                </a:lnTo>
                <a:lnTo>
                  <a:pt x="44" y="326"/>
                </a:lnTo>
                <a:lnTo>
                  <a:pt x="48" y="329"/>
                </a:lnTo>
                <a:lnTo>
                  <a:pt x="53" y="333"/>
                </a:lnTo>
                <a:lnTo>
                  <a:pt x="59" y="335"/>
                </a:lnTo>
                <a:lnTo>
                  <a:pt x="66" y="338"/>
                </a:lnTo>
                <a:lnTo>
                  <a:pt x="74" y="338"/>
                </a:lnTo>
                <a:lnTo>
                  <a:pt x="74" y="338"/>
                </a:lnTo>
                <a:lnTo>
                  <a:pt x="87" y="338"/>
                </a:lnTo>
                <a:lnTo>
                  <a:pt x="98" y="335"/>
                </a:lnTo>
                <a:lnTo>
                  <a:pt x="109" y="335"/>
                </a:lnTo>
                <a:lnTo>
                  <a:pt x="113" y="336"/>
                </a:lnTo>
                <a:lnTo>
                  <a:pt x="119" y="338"/>
                </a:lnTo>
                <a:lnTo>
                  <a:pt x="119" y="338"/>
                </a:lnTo>
                <a:lnTo>
                  <a:pt x="122" y="343"/>
                </a:lnTo>
                <a:lnTo>
                  <a:pt x="126" y="349"/>
                </a:lnTo>
                <a:lnTo>
                  <a:pt x="126" y="357"/>
                </a:lnTo>
                <a:lnTo>
                  <a:pt x="126" y="364"/>
                </a:lnTo>
                <a:lnTo>
                  <a:pt x="126" y="380"/>
                </a:lnTo>
                <a:lnTo>
                  <a:pt x="126" y="387"/>
                </a:lnTo>
                <a:lnTo>
                  <a:pt x="126" y="393"/>
                </a:lnTo>
                <a:lnTo>
                  <a:pt x="126" y="393"/>
                </a:lnTo>
                <a:lnTo>
                  <a:pt x="128" y="397"/>
                </a:lnTo>
                <a:lnTo>
                  <a:pt x="132" y="400"/>
                </a:lnTo>
                <a:lnTo>
                  <a:pt x="135" y="403"/>
                </a:lnTo>
                <a:lnTo>
                  <a:pt x="140" y="404"/>
                </a:lnTo>
                <a:lnTo>
                  <a:pt x="150" y="408"/>
                </a:lnTo>
                <a:lnTo>
                  <a:pt x="162" y="411"/>
                </a:lnTo>
                <a:lnTo>
                  <a:pt x="173" y="416"/>
                </a:lnTo>
                <a:lnTo>
                  <a:pt x="179" y="418"/>
                </a:lnTo>
                <a:lnTo>
                  <a:pt x="182" y="420"/>
                </a:lnTo>
                <a:lnTo>
                  <a:pt x="187" y="425"/>
                </a:lnTo>
                <a:lnTo>
                  <a:pt x="189" y="430"/>
                </a:lnTo>
                <a:lnTo>
                  <a:pt x="191" y="434"/>
                </a:lnTo>
                <a:lnTo>
                  <a:pt x="193" y="441"/>
                </a:lnTo>
                <a:lnTo>
                  <a:pt x="193" y="441"/>
                </a:lnTo>
                <a:lnTo>
                  <a:pt x="193" y="454"/>
                </a:lnTo>
                <a:lnTo>
                  <a:pt x="195" y="470"/>
                </a:lnTo>
                <a:lnTo>
                  <a:pt x="199" y="488"/>
                </a:lnTo>
                <a:lnTo>
                  <a:pt x="205" y="507"/>
                </a:lnTo>
                <a:lnTo>
                  <a:pt x="212" y="525"/>
                </a:lnTo>
                <a:lnTo>
                  <a:pt x="220" y="541"/>
                </a:lnTo>
                <a:lnTo>
                  <a:pt x="225" y="548"/>
                </a:lnTo>
                <a:lnTo>
                  <a:pt x="229" y="554"/>
                </a:lnTo>
                <a:lnTo>
                  <a:pt x="234" y="558"/>
                </a:lnTo>
                <a:lnTo>
                  <a:pt x="240" y="562"/>
                </a:lnTo>
                <a:lnTo>
                  <a:pt x="240" y="562"/>
                </a:lnTo>
                <a:lnTo>
                  <a:pt x="249" y="564"/>
                </a:lnTo>
                <a:lnTo>
                  <a:pt x="257" y="567"/>
                </a:lnTo>
                <a:lnTo>
                  <a:pt x="262" y="570"/>
                </a:lnTo>
                <a:lnTo>
                  <a:pt x="266" y="575"/>
                </a:lnTo>
                <a:lnTo>
                  <a:pt x="269" y="580"/>
                </a:lnTo>
                <a:lnTo>
                  <a:pt x="271" y="586"/>
                </a:lnTo>
                <a:lnTo>
                  <a:pt x="273" y="599"/>
                </a:lnTo>
                <a:lnTo>
                  <a:pt x="273" y="599"/>
                </a:lnTo>
                <a:lnTo>
                  <a:pt x="275" y="610"/>
                </a:lnTo>
                <a:lnTo>
                  <a:pt x="280" y="619"/>
                </a:lnTo>
                <a:lnTo>
                  <a:pt x="286" y="629"/>
                </a:lnTo>
                <a:lnTo>
                  <a:pt x="293" y="636"/>
                </a:lnTo>
                <a:lnTo>
                  <a:pt x="302" y="641"/>
                </a:lnTo>
                <a:lnTo>
                  <a:pt x="311" y="646"/>
                </a:lnTo>
                <a:lnTo>
                  <a:pt x="321" y="649"/>
                </a:lnTo>
                <a:lnTo>
                  <a:pt x="332" y="651"/>
                </a:lnTo>
                <a:lnTo>
                  <a:pt x="332" y="651"/>
                </a:lnTo>
                <a:lnTo>
                  <a:pt x="343" y="649"/>
                </a:lnTo>
                <a:lnTo>
                  <a:pt x="353" y="647"/>
                </a:lnTo>
                <a:lnTo>
                  <a:pt x="373" y="639"/>
                </a:lnTo>
                <a:lnTo>
                  <a:pt x="382" y="636"/>
                </a:lnTo>
                <a:lnTo>
                  <a:pt x="393" y="632"/>
                </a:lnTo>
                <a:lnTo>
                  <a:pt x="404" y="630"/>
                </a:lnTo>
                <a:lnTo>
                  <a:pt x="416" y="629"/>
                </a:lnTo>
                <a:lnTo>
                  <a:pt x="416" y="629"/>
                </a:lnTo>
                <a:lnTo>
                  <a:pt x="425" y="629"/>
                </a:lnTo>
                <a:lnTo>
                  <a:pt x="433" y="631"/>
                </a:lnTo>
                <a:lnTo>
                  <a:pt x="439" y="633"/>
                </a:lnTo>
                <a:lnTo>
                  <a:pt x="445" y="637"/>
                </a:lnTo>
                <a:lnTo>
                  <a:pt x="449" y="640"/>
                </a:lnTo>
                <a:lnTo>
                  <a:pt x="454" y="645"/>
                </a:lnTo>
                <a:lnTo>
                  <a:pt x="460" y="654"/>
                </a:lnTo>
                <a:lnTo>
                  <a:pt x="465" y="664"/>
                </a:lnTo>
                <a:lnTo>
                  <a:pt x="471" y="675"/>
                </a:lnTo>
                <a:lnTo>
                  <a:pt x="475" y="679"/>
                </a:lnTo>
                <a:lnTo>
                  <a:pt x="479" y="684"/>
                </a:lnTo>
                <a:lnTo>
                  <a:pt x="484" y="687"/>
                </a:lnTo>
                <a:lnTo>
                  <a:pt x="489" y="691"/>
                </a:lnTo>
                <a:lnTo>
                  <a:pt x="489" y="691"/>
                </a:lnTo>
                <a:lnTo>
                  <a:pt x="552" y="691"/>
                </a:lnTo>
                <a:lnTo>
                  <a:pt x="552" y="691"/>
                </a:lnTo>
                <a:lnTo>
                  <a:pt x="552" y="691"/>
                </a:lnTo>
                <a:lnTo>
                  <a:pt x="559" y="698"/>
                </a:lnTo>
                <a:lnTo>
                  <a:pt x="564" y="706"/>
                </a:lnTo>
                <a:lnTo>
                  <a:pt x="570" y="715"/>
                </a:lnTo>
                <a:lnTo>
                  <a:pt x="575" y="725"/>
                </a:lnTo>
                <a:lnTo>
                  <a:pt x="582" y="747"/>
                </a:lnTo>
                <a:lnTo>
                  <a:pt x="588" y="769"/>
                </a:lnTo>
                <a:lnTo>
                  <a:pt x="593" y="779"/>
                </a:lnTo>
                <a:lnTo>
                  <a:pt x="598" y="790"/>
                </a:lnTo>
                <a:lnTo>
                  <a:pt x="602" y="799"/>
                </a:lnTo>
                <a:lnTo>
                  <a:pt x="609" y="807"/>
                </a:lnTo>
                <a:lnTo>
                  <a:pt x="616" y="814"/>
                </a:lnTo>
                <a:lnTo>
                  <a:pt x="625" y="819"/>
                </a:lnTo>
                <a:lnTo>
                  <a:pt x="636" y="822"/>
                </a:lnTo>
                <a:lnTo>
                  <a:pt x="648" y="823"/>
                </a:lnTo>
                <a:lnTo>
                  <a:pt x="648" y="823"/>
                </a:lnTo>
                <a:lnTo>
                  <a:pt x="653" y="822"/>
                </a:lnTo>
                <a:lnTo>
                  <a:pt x="657" y="821"/>
                </a:lnTo>
                <a:lnTo>
                  <a:pt x="667" y="816"/>
                </a:lnTo>
                <a:lnTo>
                  <a:pt x="676" y="810"/>
                </a:lnTo>
                <a:lnTo>
                  <a:pt x="682" y="809"/>
                </a:lnTo>
                <a:lnTo>
                  <a:pt x="689" y="808"/>
                </a:lnTo>
                <a:lnTo>
                  <a:pt x="689" y="808"/>
                </a:lnTo>
                <a:lnTo>
                  <a:pt x="694" y="809"/>
                </a:lnTo>
                <a:lnTo>
                  <a:pt x="699" y="810"/>
                </a:lnTo>
                <a:lnTo>
                  <a:pt x="703" y="814"/>
                </a:lnTo>
                <a:lnTo>
                  <a:pt x="708" y="817"/>
                </a:lnTo>
                <a:lnTo>
                  <a:pt x="715" y="825"/>
                </a:lnTo>
                <a:lnTo>
                  <a:pt x="722" y="836"/>
                </a:lnTo>
                <a:lnTo>
                  <a:pt x="729" y="845"/>
                </a:lnTo>
                <a:lnTo>
                  <a:pt x="736" y="854"/>
                </a:lnTo>
                <a:lnTo>
                  <a:pt x="740" y="858"/>
                </a:lnTo>
                <a:lnTo>
                  <a:pt x="746" y="860"/>
                </a:lnTo>
                <a:lnTo>
                  <a:pt x="752" y="862"/>
                </a:lnTo>
                <a:lnTo>
                  <a:pt x="758" y="862"/>
                </a:lnTo>
                <a:lnTo>
                  <a:pt x="758" y="862"/>
                </a:lnTo>
                <a:lnTo>
                  <a:pt x="779" y="861"/>
                </a:lnTo>
                <a:lnTo>
                  <a:pt x="798" y="859"/>
                </a:lnTo>
                <a:lnTo>
                  <a:pt x="807" y="857"/>
                </a:lnTo>
                <a:lnTo>
                  <a:pt x="814" y="853"/>
                </a:lnTo>
                <a:lnTo>
                  <a:pt x="821" y="850"/>
                </a:lnTo>
                <a:lnTo>
                  <a:pt x="828" y="846"/>
                </a:lnTo>
                <a:lnTo>
                  <a:pt x="834" y="842"/>
                </a:lnTo>
                <a:lnTo>
                  <a:pt x="838" y="837"/>
                </a:lnTo>
                <a:lnTo>
                  <a:pt x="847" y="825"/>
                </a:lnTo>
                <a:lnTo>
                  <a:pt x="854" y="813"/>
                </a:lnTo>
                <a:lnTo>
                  <a:pt x="861" y="797"/>
                </a:lnTo>
                <a:lnTo>
                  <a:pt x="861" y="797"/>
                </a:lnTo>
                <a:lnTo>
                  <a:pt x="860" y="790"/>
                </a:lnTo>
                <a:lnTo>
                  <a:pt x="859" y="784"/>
                </a:lnTo>
                <a:lnTo>
                  <a:pt x="858" y="779"/>
                </a:lnTo>
                <a:lnTo>
                  <a:pt x="855" y="775"/>
                </a:lnTo>
                <a:lnTo>
                  <a:pt x="853" y="771"/>
                </a:lnTo>
                <a:lnTo>
                  <a:pt x="850" y="769"/>
                </a:lnTo>
                <a:lnTo>
                  <a:pt x="843" y="764"/>
                </a:lnTo>
                <a:lnTo>
                  <a:pt x="828" y="759"/>
                </a:lnTo>
                <a:lnTo>
                  <a:pt x="822" y="755"/>
                </a:lnTo>
                <a:lnTo>
                  <a:pt x="819" y="753"/>
                </a:lnTo>
                <a:lnTo>
                  <a:pt x="816" y="749"/>
                </a:lnTo>
                <a:lnTo>
                  <a:pt x="816" y="749"/>
                </a:lnTo>
                <a:lnTo>
                  <a:pt x="815" y="746"/>
                </a:lnTo>
                <a:lnTo>
                  <a:pt x="815" y="744"/>
                </a:lnTo>
                <a:lnTo>
                  <a:pt x="816" y="737"/>
                </a:lnTo>
                <a:lnTo>
                  <a:pt x="816" y="730"/>
                </a:lnTo>
                <a:lnTo>
                  <a:pt x="815" y="726"/>
                </a:lnTo>
                <a:lnTo>
                  <a:pt x="813" y="724"/>
                </a:lnTo>
                <a:lnTo>
                  <a:pt x="813" y="724"/>
                </a:lnTo>
                <a:lnTo>
                  <a:pt x="811" y="720"/>
                </a:lnTo>
                <a:lnTo>
                  <a:pt x="806" y="717"/>
                </a:lnTo>
                <a:lnTo>
                  <a:pt x="796" y="713"/>
                </a:lnTo>
                <a:lnTo>
                  <a:pt x="785" y="708"/>
                </a:lnTo>
                <a:lnTo>
                  <a:pt x="782" y="706"/>
                </a:lnTo>
                <a:lnTo>
                  <a:pt x="781" y="702"/>
                </a:lnTo>
                <a:lnTo>
                  <a:pt x="781" y="702"/>
                </a:lnTo>
                <a:lnTo>
                  <a:pt x="781" y="699"/>
                </a:lnTo>
                <a:lnTo>
                  <a:pt x="782" y="697"/>
                </a:lnTo>
                <a:lnTo>
                  <a:pt x="785" y="691"/>
                </a:lnTo>
                <a:lnTo>
                  <a:pt x="790" y="685"/>
                </a:lnTo>
                <a:lnTo>
                  <a:pt x="791" y="683"/>
                </a:lnTo>
                <a:lnTo>
                  <a:pt x="791" y="679"/>
                </a:lnTo>
                <a:lnTo>
                  <a:pt x="791" y="679"/>
                </a:lnTo>
                <a:lnTo>
                  <a:pt x="790" y="672"/>
                </a:lnTo>
                <a:lnTo>
                  <a:pt x="787" y="668"/>
                </a:lnTo>
                <a:lnTo>
                  <a:pt x="784" y="663"/>
                </a:lnTo>
                <a:lnTo>
                  <a:pt x="781" y="660"/>
                </a:lnTo>
                <a:lnTo>
                  <a:pt x="776" y="657"/>
                </a:lnTo>
                <a:lnTo>
                  <a:pt x="773" y="654"/>
                </a:lnTo>
                <a:lnTo>
                  <a:pt x="770" y="649"/>
                </a:lnTo>
                <a:lnTo>
                  <a:pt x="769" y="644"/>
                </a:lnTo>
                <a:lnTo>
                  <a:pt x="769" y="644"/>
                </a:lnTo>
                <a:lnTo>
                  <a:pt x="773" y="617"/>
                </a:lnTo>
                <a:lnTo>
                  <a:pt x="773" y="617"/>
                </a:lnTo>
                <a:lnTo>
                  <a:pt x="773" y="617"/>
                </a:lnTo>
                <a:lnTo>
                  <a:pt x="792" y="599"/>
                </a:lnTo>
                <a:lnTo>
                  <a:pt x="801" y="590"/>
                </a:lnTo>
                <a:lnTo>
                  <a:pt x="805" y="586"/>
                </a:lnTo>
                <a:lnTo>
                  <a:pt x="806" y="585"/>
                </a:lnTo>
                <a:lnTo>
                  <a:pt x="806" y="585"/>
                </a:lnTo>
                <a:lnTo>
                  <a:pt x="806" y="579"/>
                </a:lnTo>
                <a:lnTo>
                  <a:pt x="804" y="576"/>
                </a:lnTo>
                <a:lnTo>
                  <a:pt x="801" y="571"/>
                </a:lnTo>
                <a:lnTo>
                  <a:pt x="799" y="568"/>
                </a:lnTo>
                <a:lnTo>
                  <a:pt x="791" y="560"/>
                </a:lnTo>
                <a:lnTo>
                  <a:pt x="783" y="554"/>
                </a:lnTo>
                <a:lnTo>
                  <a:pt x="773" y="549"/>
                </a:lnTo>
                <a:lnTo>
                  <a:pt x="764" y="547"/>
                </a:lnTo>
                <a:lnTo>
                  <a:pt x="756" y="545"/>
                </a:lnTo>
                <a:lnTo>
                  <a:pt x="751" y="544"/>
                </a:lnTo>
                <a:lnTo>
                  <a:pt x="751" y="544"/>
                </a:lnTo>
                <a:lnTo>
                  <a:pt x="724" y="544"/>
                </a:lnTo>
                <a:lnTo>
                  <a:pt x="724" y="544"/>
                </a:lnTo>
                <a:lnTo>
                  <a:pt x="717" y="545"/>
                </a:lnTo>
                <a:lnTo>
                  <a:pt x="712" y="545"/>
                </a:lnTo>
                <a:lnTo>
                  <a:pt x="709" y="544"/>
                </a:lnTo>
                <a:lnTo>
                  <a:pt x="708" y="542"/>
                </a:lnTo>
                <a:lnTo>
                  <a:pt x="707" y="540"/>
                </a:lnTo>
                <a:lnTo>
                  <a:pt x="707" y="537"/>
                </a:lnTo>
                <a:lnTo>
                  <a:pt x="707" y="537"/>
                </a:lnTo>
                <a:lnTo>
                  <a:pt x="698" y="544"/>
                </a:lnTo>
                <a:lnTo>
                  <a:pt x="689" y="552"/>
                </a:lnTo>
                <a:lnTo>
                  <a:pt x="669" y="573"/>
                </a:lnTo>
                <a:lnTo>
                  <a:pt x="659" y="583"/>
                </a:lnTo>
                <a:lnTo>
                  <a:pt x="649" y="592"/>
                </a:lnTo>
                <a:lnTo>
                  <a:pt x="639" y="596"/>
                </a:lnTo>
                <a:lnTo>
                  <a:pt x="634" y="599"/>
                </a:lnTo>
                <a:lnTo>
                  <a:pt x="630" y="599"/>
                </a:lnTo>
                <a:lnTo>
                  <a:pt x="630" y="599"/>
                </a:lnTo>
                <a:lnTo>
                  <a:pt x="624" y="599"/>
                </a:lnTo>
                <a:lnTo>
                  <a:pt x="618" y="598"/>
                </a:lnTo>
                <a:lnTo>
                  <a:pt x="614" y="595"/>
                </a:lnTo>
                <a:lnTo>
                  <a:pt x="609" y="593"/>
                </a:lnTo>
                <a:lnTo>
                  <a:pt x="602" y="587"/>
                </a:lnTo>
                <a:lnTo>
                  <a:pt x="596" y="580"/>
                </a:lnTo>
                <a:lnTo>
                  <a:pt x="591" y="573"/>
                </a:lnTo>
                <a:lnTo>
                  <a:pt x="584" y="568"/>
                </a:lnTo>
                <a:lnTo>
                  <a:pt x="580" y="565"/>
                </a:lnTo>
                <a:lnTo>
                  <a:pt x="576" y="563"/>
                </a:lnTo>
                <a:lnTo>
                  <a:pt x="572" y="562"/>
                </a:lnTo>
                <a:lnTo>
                  <a:pt x="567" y="562"/>
                </a:lnTo>
                <a:lnTo>
                  <a:pt x="567" y="562"/>
                </a:lnTo>
                <a:lnTo>
                  <a:pt x="562" y="562"/>
                </a:lnTo>
                <a:lnTo>
                  <a:pt x="557" y="564"/>
                </a:lnTo>
                <a:lnTo>
                  <a:pt x="550" y="568"/>
                </a:lnTo>
                <a:lnTo>
                  <a:pt x="542" y="571"/>
                </a:lnTo>
                <a:lnTo>
                  <a:pt x="539" y="572"/>
                </a:lnTo>
                <a:lnTo>
                  <a:pt x="533" y="573"/>
                </a:lnTo>
                <a:lnTo>
                  <a:pt x="533" y="573"/>
                </a:lnTo>
                <a:lnTo>
                  <a:pt x="529" y="572"/>
                </a:lnTo>
                <a:lnTo>
                  <a:pt x="522" y="569"/>
                </a:lnTo>
                <a:lnTo>
                  <a:pt x="504" y="560"/>
                </a:lnTo>
                <a:lnTo>
                  <a:pt x="489" y="550"/>
                </a:lnTo>
                <a:lnTo>
                  <a:pt x="485" y="546"/>
                </a:lnTo>
                <a:lnTo>
                  <a:pt x="483" y="544"/>
                </a:lnTo>
                <a:lnTo>
                  <a:pt x="483" y="544"/>
                </a:lnTo>
                <a:lnTo>
                  <a:pt x="484" y="535"/>
                </a:lnTo>
                <a:lnTo>
                  <a:pt x="485" y="530"/>
                </a:lnTo>
                <a:lnTo>
                  <a:pt x="488" y="525"/>
                </a:lnTo>
                <a:lnTo>
                  <a:pt x="492" y="522"/>
                </a:lnTo>
                <a:lnTo>
                  <a:pt x="495" y="518"/>
                </a:lnTo>
                <a:lnTo>
                  <a:pt x="498" y="514"/>
                </a:lnTo>
                <a:lnTo>
                  <a:pt x="500" y="508"/>
                </a:lnTo>
                <a:lnTo>
                  <a:pt x="501" y="500"/>
                </a:lnTo>
                <a:lnTo>
                  <a:pt x="501" y="500"/>
                </a:lnTo>
                <a:lnTo>
                  <a:pt x="500" y="492"/>
                </a:lnTo>
                <a:lnTo>
                  <a:pt x="498" y="486"/>
                </a:lnTo>
                <a:lnTo>
                  <a:pt x="494" y="481"/>
                </a:lnTo>
                <a:lnTo>
                  <a:pt x="489" y="477"/>
                </a:lnTo>
                <a:lnTo>
                  <a:pt x="483" y="469"/>
                </a:lnTo>
                <a:lnTo>
                  <a:pt x="480" y="464"/>
                </a:lnTo>
                <a:lnTo>
                  <a:pt x="479" y="460"/>
                </a:lnTo>
                <a:lnTo>
                  <a:pt x="479" y="460"/>
                </a:lnTo>
                <a:lnTo>
                  <a:pt x="479" y="456"/>
                </a:lnTo>
                <a:lnTo>
                  <a:pt x="480" y="454"/>
                </a:lnTo>
                <a:lnTo>
                  <a:pt x="485" y="449"/>
                </a:lnTo>
                <a:lnTo>
                  <a:pt x="492" y="446"/>
                </a:lnTo>
                <a:lnTo>
                  <a:pt x="499" y="442"/>
                </a:lnTo>
                <a:lnTo>
                  <a:pt x="507" y="439"/>
                </a:lnTo>
                <a:lnTo>
                  <a:pt x="512" y="435"/>
                </a:lnTo>
                <a:lnTo>
                  <a:pt x="515" y="433"/>
                </a:lnTo>
                <a:lnTo>
                  <a:pt x="517" y="430"/>
                </a:lnTo>
                <a:lnTo>
                  <a:pt x="518" y="426"/>
                </a:lnTo>
                <a:lnTo>
                  <a:pt x="519" y="423"/>
                </a:lnTo>
                <a:lnTo>
                  <a:pt x="519" y="423"/>
                </a:lnTo>
                <a:lnTo>
                  <a:pt x="518" y="417"/>
                </a:lnTo>
                <a:lnTo>
                  <a:pt x="516" y="411"/>
                </a:lnTo>
                <a:lnTo>
                  <a:pt x="511" y="404"/>
                </a:lnTo>
                <a:lnTo>
                  <a:pt x="507" y="399"/>
                </a:lnTo>
                <a:lnTo>
                  <a:pt x="502" y="394"/>
                </a:lnTo>
                <a:lnTo>
                  <a:pt x="498" y="389"/>
                </a:lnTo>
                <a:lnTo>
                  <a:pt x="493" y="387"/>
                </a:lnTo>
                <a:lnTo>
                  <a:pt x="489" y="386"/>
                </a:lnTo>
                <a:lnTo>
                  <a:pt x="489" y="386"/>
                </a:lnTo>
                <a:lnTo>
                  <a:pt x="486" y="386"/>
                </a:lnTo>
                <a:lnTo>
                  <a:pt x="483" y="388"/>
                </a:lnTo>
                <a:lnTo>
                  <a:pt x="477" y="393"/>
                </a:lnTo>
                <a:lnTo>
                  <a:pt x="470" y="399"/>
                </a:lnTo>
                <a:lnTo>
                  <a:pt x="465" y="400"/>
                </a:lnTo>
                <a:lnTo>
                  <a:pt x="461" y="401"/>
                </a:lnTo>
                <a:lnTo>
                  <a:pt x="461" y="401"/>
                </a:lnTo>
                <a:lnTo>
                  <a:pt x="457" y="400"/>
                </a:lnTo>
                <a:lnTo>
                  <a:pt x="454" y="397"/>
                </a:lnTo>
                <a:lnTo>
                  <a:pt x="453" y="395"/>
                </a:lnTo>
                <a:lnTo>
                  <a:pt x="451" y="392"/>
                </a:lnTo>
                <a:lnTo>
                  <a:pt x="450" y="381"/>
                </a:lnTo>
                <a:lnTo>
                  <a:pt x="449" y="371"/>
                </a:lnTo>
                <a:lnTo>
                  <a:pt x="449" y="371"/>
                </a:lnTo>
                <a:lnTo>
                  <a:pt x="449" y="338"/>
                </a:lnTo>
                <a:lnTo>
                  <a:pt x="449" y="338"/>
                </a:lnTo>
                <a:lnTo>
                  <a:pt x="449" y="321"/>
                </a:lnTo>
                <a:lnTo>
                  <a:pt x="447" y="306"/>
                </a:lnTo>
                <a:lnTo>
                  <a:pt x="445" y="293"/>
                </a:lnTo>
                <a:lnTo>
                  <a:pt x="440" y="280"/>
                </a:lnTo>
                <a:lnTo>
                  <a:pt x="437" y="268"/>
                </a:lnTo>
                <a:lnTo>
                  <a:pt x="431" y="258"/>
                </a:lnTo>
                <a:lnTo>
                  <a:pt x="420" y="236"/>
                </a:lnTo>
                <a:lnTo>
                  <a:pt x="409" y="214"/>
                </a:lnTo>
                <a:lnTo>
                  <a:pt x="404" y="203"/>
                </a:lnTo>
                <a:lnTo>
                  <a:pt x="400" y="190"/>
                </a:lnTo>
                <a:lnTo>
                  <a:pt x="396" y="178"/>
                </a:lnTo>
                <a:lnTo>
                  <a:pt x="394" y="163"/>
                </a:lnTo>
                <a:lnTo>
                  <a:pt x="392" y="147"/>
                </a:lnTo>
                <a:lnTo>
                  <a:pt x="391" y="128"/>
                </a:lnTo>
                <a:lnTo>
                  <a:pt x="391" y="128"/>
                </a:lnTo>
                <a:lnTo>
                  <a:pt x="389" y="120"/>
                </a:lnTo>
                <a:lnTo>
                  <a:pt x="387" y="110"/>
                </a:lnTo>
                <a:lnTo>
                  <a:pt x="385" y="100"/>
                </a:lnTo>
                <a:lnTo>
                  <a:pt x="384" y="91"/>
                </a:lnTo>
                <a:lnTo>
                  <a:pt x="384" y="91"/>
                </a:lnTo>
                <a:lnTo>
                  <a:pt x="380" y="88"/>
                </a:lnTo>
                <a:lnTo>
                  <a:pt x="377" y="84"/>
                </a:lnTo>
                <a:lnTo>
                  <a:pt x="367" y="76"/>
                </a:lnTo>
                <a:lnTo>
                  <a:pt x="364" y="72"/>
                </a:lnTo>
                <a:lnTo>
                  <a:pt x="361" y="67"/>
                </a:lnTo>
                <a:lnTo>
                  <a:pt x="358" y="61"/>
                </a:lnTo>
                <a:lnTo>
                  <a:pt x="357" y="56"/>
                </a:lnTo>
                <a:lnTo>
                  <a:pt x="357" y="56"/>
                </a:lnTo>
                <a:lnTo>
                  <a:pt x="358" y="50"/>
                </a:lnTo>
                <a:lnTo>
                  <a:pt x="359" y="46"/>
                </a:lnTo>
                <a:lnTo>
                  <a:pt x="365" y="38"/>
                </a:lnTo>
                <a:lnTo>
                  <a:pt x="371" y="31"/>
                </a:lnTo>
                <a:lnTo>
                  <a:pt x="374" y="27"/>
                </a:lnTo>
                <a:lnTo>
                  <a:pt x="377" y="22"/>
                </a:lnTo>
                <a:lnTo>
                  <a:pt x="377" y="22"/>
                </a:lnTo>
                <a:lnTo>
                  <a:pt x="370" y="20"/>
                </a:lnTo>
                <a:lnTo>
                  <a:pt x="364" y="16"/>
                </a:lnTo>
                <a:lnTo>
                  <a:pt x="354" y="10"/>
                </a:lnTo>
                <a:lnTo>
                  <a:pt x="349" y="6"/>
                </a:lnTo>
                <a:lnTo>
                  <a:pt x="344" y="3"/>
                </a:lnTo>
                <a:lnTo>
                  <a:pt x="339" y="0"/>
                </a:lnTo>
                <a:lnTo>
                  <a:pt x="332" y="0"/>
                </a:lnTo>
                <a:lnTo>
                  <a:pt x="332" y="0"/>
                </a:lnTo>
                <a:lnTo>
                  <a:pt x="327" y="0"/>
                </a:lnTo>
                <a:lnTo>
                  <a:pt x="323" y="2"/>
                </a:lnTo>
                <a:lnTo>
                  <a:pt x="319" y="4"/>
                </a:lnTo>
                <a:lnTo>
                  <a:pt x="317" y="6"/>
                </a:lnTo>
                <a:lnTo>
                  <a:pt x="316" y="10"/>
                </a:lnTo>
                <a:lnTo>
                  <a:pt x="313" y="13"/>
                </a:lnTo>
                <a:lnTo>
                  <a:pt x="312" y="22"/>
                </a:lnTo>
                <a:lnTo>
                  <a:pt x="311" y="41"/>
                </a:lnTo>
                <a:lnTo>
                  <a:pt x="309" y="49"/>
                </a:lnTo>
                <a:lnTo>
                  <a:pt x="308" y="52"/>
                </a:lnTo>
                <a:lnTo>
                  <a:pt x="307" y="56"/>
                </a:lnTo>
                <a:lnTo>
                  <a:pt x="307" y="56"/>
                </a:lnTo>
                <a:lnTo>
                  <a:pt x="301" y="63"/>
                </a:lnTo>
                <a:lnTo>
                  <a:pt x="294" y="67"/>
                </a:lnTo>
                <a:lnTo>
                  <a:pt x="287" y="72"/>
                </a:lnTo>
                <a:lnTo>
                  <a:pt x="281" y="75"/>
                </a:lnTo>
                <a:lnTo>
                  <a:pt x="274" y="77"/>
                </a:lnTo>
                <a:lnTo>
                  <a:pt x="269" y="81"/>
                </a:lnTo>
                <a:lnTo>
                  <a:pt x="263" y="86"/>
                </a:lnTo>
                <a:lnTo>
                  <a:pt x="258" y="91"/>
                </a:lnTo>
                <a:lnTo>
                  <a:pt x="258" y="91"/>
                </a:lnTo>
                <a:lnTo>
                  <a:pt x="251" y="100"/>
                </a:lnTo>
                <a:lnTo>
                  <a:pt x="244" y="112"/>
                </a:lnTo>
                <a:lnTo>
                  <a:pt x="237" y="124"/>
                </a:lnTo>
                <a:lnTo>
                  <a:pt x="229" y="135"/>
                </a:lnTo>
                <a:lnTo>
                  <a:pt x="221" y="145"/>
                </a:lnTo>
                <a:lnTo>
                  <a:pt x="217" y="150"/>
                </a:lnTo>
                <a:lnTo>
                  <a:pt x="212" y="153"/>
                </a:lnTo>
                <a:lnTo>
                  <a:pt x="206" y="157"/>
                </a:lnTo>
                <a:lnTo>
                  <a:pt x="199" y="159"/>
                </a:lnTo>
                <a:lnTo>
                  <a:pt x="193" y="161"/>
                </a:lnTo>
                <a:lnTo>
                  <a:pt x="185" y="161"/>
                </a:lnTo>
                <a:lnTo>
                  <a:pt x="185" y="161"/>
                </a:lnTo>
                <a:lnTo>
                  <a:pt x="179" y="163"/>
                </a:lnTo>
                <a:lnTo>
                  <a:pt x="172" y="164"/>
                </a:lnTo>
                <a:lnTo>
                  <a:pt x="165" y="166"/>
                </a:lnTo>
                <a:lnTo>
                  <a:pt x="159" y="170"/>
                </a:lnTo>
                <a:lnTo>
                  <a:pt x="148" y="179"/>
                </a:lnTo>
                <a:lnTo>
                  <a:pt x="137" y="189"/>
                </a:lnTo>
                <a:lnTo>
                  <a:pt x="119" y="211"/>
                </a:lnTo>
                <a:lnTo>
                  <a:pt x="111" y="221"/>
                </a:lnTo>
                <a:lnTo>
                  <a:pt x="104" y="228"/>
                </a:lnTo>
                <a:lnTo>
                  <a:pt x="104" y="228"/>
                </a:lnTo>
                <a:lnTo>
                  <a:pt x="98" y="232"/>
                </a:lnTo>
                <a:lnTo>
                  <a:pt x="91" y="235"/>
                </a:lnTo>
                <a:lnTo>
                  <a:pt x="78" y="239"/>
                </a:lnTo>
                <a:lnTo>
                  <a:pt x="48" y="244"/>
                </a:lnTo>
                <a:lnTo>
                  <a:pt x="34" y="248"/>
                </a:lnTo>
                <a:lnTo>
                  <a:pt x="28" y="250"/>
                </a:lnTo>
                <a:lnTo>
                  <a:pt x="22" y="252"/>
                </a:lnTo>
                <a:lnTo>
                  <a:pt x="18" y="256"/>
                </a:lnTo>
                <a:lnTo>
                  <a:pt x="13" y="260"/>
                </a:lnTo>
                <a:lnTo>
                  <a:pt x="11" y="266"/>
                </a:lnTo>
                <a:lnTo>
                  <a:pt x="8" y="272"/>
                </a:lnTo>
                <a:lnTo>
                  <a:pt x="8" y="272"/>
                </a:lnTo>
                <a:lnTo>
                  <a:pt x="0" y="279"/>
                </a:lnTo>
                <a:lnTo>
                  <a:pt x="0" y="279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96" name="Freeform 63"/>
          <p:cNvSpPr>
            <a:spLocks/>
          </p:cNvSpPr>
          <p:nvPr/>
        </p:nvSpPr>
        <p:spPr bwMode="auto">
          <a:xfrm>
            <a:off x="5702249" y="3793686"/>
            <a:ext cx="404090" cy="258176"/>
          </a:xfrm>
          <a:custGeom>
            <a:avLst/>
            <a:gdLst/>
            <a:ahLst/>
            <a:cxnLst>
              <a:cxn ang="0">
                <a:pos x="278" y="422"/>
              </a:cxn>
              <a:cxn ang="0">
                <a:pos x="302" y="404"/>
              </a:cxn>
              <a:cxn ang="0">
                <a:pos x="333" y="384"/>
              </a:cxn>
              <a:cxn ang="0">
                <a:pos x="340" y="368"/>
              </a:cxn>
              <a:cxn ang="0">
                <a:pos x="347" y="328"/>
              </a:cxn>
              <a:cxn ang="0">
                <a:pos x="361" y="315"/>
              </a:cxn>
              <a:cxn ang="0">
                <a:pos x="386" y="311"/>
              </a:cxn>
              <a:cxn ang="0">
                <a:pos x="371" y="264"/>
              </a:cxn>
              <a:cxn ang="0">
                <a:pos x="374" y="244"/>
              </a:cxn>
              <a:cxn ang="0">
                <a:pos x="394" y="217"/>
              </a:cxn>
              <a:cxn ang="0">
                <a:pos x="445" y="201"/>
              </a:cxn>
              <a:cxn ang="0">
                <a:pos x="463" y="206"/>
              </a:cxn>
              <a:cxn ang="0">
                <a:pos x="488" y="223"/>
              </a:cxn>
              <a:cxn ang="0">
                <a:pos x="489" y="213"/>
              </a:cxn>
              <a:cxn ang="0">
                <a:pos x="517" y="177"/>
              </a:cxn>
              <a:cxn ang="0">
                <a:pos x="547" y="164"/>
              </a:cxn>
              <a:cxn ang="0">
                <a:pos x="564" y="172"/>
              </a:cxn>
              <a:cxn ang="0">
                <a:pos x="580" y="179"/>
              </a:cxn>
              <a:cxn ang="0">
                <a:pos x="604" y="166"/>
              </a:cxn>
              <a:cxn ang="0">
                <a:pos x="624" y="161"/>
              </a:cxn>
              <a:cxn ang="0">
                <a:pos x="610" y="126"/>
              </a:cxn>
              <a:cxn ang="0">
                <a:pos x="562" y="62"/>
              </a:cxn>
              <a:cxn ang="0">
                <a:pos x="515" y="53"/>
              </a:cxn>
              <a:cxn ang="0">
                <a:pos x="501" y="46"/>
              </a:cxn>
              <a:cxn ang="0">
                <a:pos x="489" y="12"/>
              </a:cxn>
              <a:cxn ang="0">
                <a:pos x="476" y="0"/>
              </a:cxn>
              <a:cxn ang="0">
                <a:pos x="462" y="1"/>
              </a:cxn>
              <a:cxn ang="0">
                <a:pos x="433" y="24"/>
              </a:cxn>
              <a:cxn ang="0">
                <a:pos x="404" y="35"/>
              </a:cxn>
              <a:cxn ang="0">
                <a:pos x="355" y="32"/>
              </a:cxn>
              <a:cxn ang="0">
                <a:pos x="301" y="28"/>
              </a:cxn>
              <a:cxn ang="0">
                <a:pos x="295" y="58"/>
              </a:cxn>
              <a:cxn ang="0">
                <a:pos x="267" y="76"/>
              </a:cxn>
              <a:cxn ang="0">
                <a:pos x="248" y="72"/>
              </a:cxn>
              <a:cxn ang="0">
                <a:pos x="233" y="55"/>
              </a:cxn>
              <a:cxn ang="0">
                <a:pos x="219" y="51"/>
              </a:cxn>
              <a:cxn ang="0">
                <a:pos x="194" y="76"/>
              </a:cxn>
              <a:cxn ang="0">
                <a:pos x="179" y="88"/>
              </a:cxn>
              <a:cxn ang="0">
                <a:pos x="164" y="115"/>
              </a:cxn>
              <a:cxn ang="0">
                <a:pos x="133" y="134"/>
              </a:cxn>
              <a:cxn ang="0">
                <a:pos x="53" y="153"/>
              </a:cxn>
              <a:cxn ang="0">
                <a:pos x="11" y="172"/>
              </a:cxn>
              <a:cxn ang="0">
                <a:pos x="0" y="194"/>
              </a:cxn>
              <a:cxn ang="0">
                <a:pos x="2" y="217"/>
              </a:cxn>
              <a:cxn ang="0">
                <a:pos x="16" y="231"/>
              </a:cxn>
              <a:cxn ang="0">
                <a:pos x="29" y="249"/>
              </a:cxn>
              <a:cxn ang="0">
                <a:pos x="19" y="262"/>
              </a:cxn>
              <a:cxn ang="0">
                <a:pos x="20" y="276"/>
              </a:cxn>
              <a:cxn ang="0">
                <a:pos x="42" y="293"/>
              </a:cxn>
              <a:cxn ang="0">
                <a:pos x="76" y="300"/>
              </a:cxn>
              <a:cxn ang="0">
                <a:pos x="96" y="311"/>
              </a:cxn>
              <a:cxn ang="0">
                <a:pos x="109" y="351"/>
              </a:cxn>
              <a:cxn ang="0">
                <a:pos x="111" y="398"/>
              </a:cxn>
              <a:cxn ang="0">
                <a:pos x="128" y="430"/>
              </a:cxn>
              <a:cxn ang="0">
                <a:pos x="150" y="439"/>
              </a:cxn>
              <a:cxn ang="0">
                <a:pos x="183" y="427"/>
              </a:cxn>
              <a:cxn ang="0">
                <a:pos x="234" y="401"/>
              </a:cxn>
              <a:cxn ang="0">
                <a:pos x="248" y="404"/>
              </a:cxn>
              <a:cxn ang="0">
                <a:pos x="275" y="432"/>
              </a:cxn>
            </a:cxnLst>
            <a:rect l="0" t="0" r="r" b="b"/>
            <a:pathLst>
              <a:path w="624" h="439">
                <a:moveTo>
                  <a:pt x="275" y="429"/>
                </a:moveTo>
                <a:lnTo>
                  <a:pt x="275" y="429"/>
                </a:lnTo>
                <a:lnTo>
                  <a:pt x="277" y="425"/>
                </a:lnTo>
                <a:lnTo>
                  <a:pt x="278" y="422"/>
                </a:lnTo>
                <a:lnTo>
                  <a:pt x="280" y="418"/>
                </a:lnTo>
                <a:lnTo>
                  <a:pt x="283" y="415"/>
                </a:lnTo>
                <a:lnTo>
                  <a:pt x="293" y="409"/>
                </a:lnTo>
                <a:lnTo>
                  <a:pt x="302" y="404"/>
                </a:lnTo>
                <a:lnTo>
                  <a:pt x="312" y="399"/>
                </a:lnTo>
                <a:lnTo>
                  <a:pt x="323" y="393"/>
                </a:lnTo>
                <a:lnTo>
                  <a:pt x="329" y="387"/>
                </a:lnTo>
                <a:lnTo>
                  <a:pt x="333" y="384"/>
                </a:lnTo>
                <a:lnTo>
                  <a:pt x="334" y="381"/>
                </a:lnTo>
                <a:lnTo>
                  <a:pt x="334" y="381"/>
                </a:lnTo>
                <a:lnTo>
                  <a:pt x="338" y="374"/>
                </a:lnTo>
                <a:lnTo>
                  <a:pt x="340" y="368"/>
                </a:lnTo>
                <a:lnTo>
                  <a:pt x="342" y="355"/>
                </a:lnTo>
                <a:lnTo>
                  <a:pt x="343" y="343"/>
                </a:lnTo>
                <a:lnTo>
                  <a:pt x="344" y="332"/>
                </a:lnTo>
                <a:lnTo>
                  <a:pt x="347" y="328"/>
                </a:lnTo>
                <a:lnTo>
                  <a:pt x="348" y="324"/>
                </a:lnTo>
                <a:lnTo>
                  <a:pt x="351" y="321"/>
                </a:lnTo>
                <a:lnTo>
                  <a:pt x="355" y="317"/>
                </a:lnTo>
                <a:lnTo>
                  <a:pt x="361" y="315"/>
                </a:lnTo>
                <a:lnTo>
                  <a:pt x="367" y="313"/>
                </a:lnTo>
                <a:lnTo>
                  <a:pt x="375" y="311"/>
                </a:lnTo>
                <a:lnTo>
                  <a:pt x="386" y="311"/>
                </a:lnTo>
                <a:lnTo>
                  <a:pt x="386" y="311"/>
                </a:lnTo>
                <a:lnTo>
                  <a:pt x="384" y="303"/>
                </a:lnTo>
                <a:lnTo>
                  <a:pt x="378" y="287"/>
                </a:lnTo>
                <a:lnTo>
                  <a:pt x="373" y="272"/>
                </a:lnTo>
                <a:lnTo>
                  <a:pt x="371" y="264"/>
                </a:lnTo>
                <a:lnTo>
                  <a:pt x="371" y="264"/>
                </a:lnTo>
                <a:lnTo>
                  <a:pt x="371" y="256"/>
                </a:lnTo>
                <a:lnTo>
                  <a:pt x="372" y="249"/>
                </a:lnTo>
                <a:lnTo>
                  <a:pt x="374" y="244"/>
                </a:lnTo>
                <a:lnTo>
                  <a:pt x="378" y="237"/>
                </a:lnTo>
                <a:lnTo>
                  <a:pt x="380" y="231"/>
                </a:lnTo>
                <a:lnTo>
                  <a:pt x="385" y="226"/>
                </a:lnTo>
                <a:lnTo>
                  <a:pt x="394" y="217"/>
                </a:lnTo>
                <a:lnTo>
                  <a:pt x="405" y="210"/>
                </a:lnTo>
                <a:lnTo>
                  <a:pt x="418" y="206"/>
                </a:lnTo>
                <a:lnTo>
                  <a:pt x="431" y="202"/>
                </a:lnTo>
                <a:lnTo>
                  <a:pt x="445" y="201"/>
                </a:lnTo>
                <a:lnTo>
                  <a:pt x="445" y="201"/>
                </a:lnTo>
                <a:lnTo>
                  <a:pt x="451" y="202"/>
                </a:lnTo>
                <a:lnTo>
                  <a:pt x="457" y="203"/>
                </a:lnTo>
                <a:lnTo>
                  <a:pt x="463" y="206"/>
                </a:lnTo>
                <a:lnTo>
                  <a:pt x="468" y="209"/>
                </a:lnTo>
                <a:lnTo>
                  <a:pt x="478" y="217"/>
                </a:lnTo>
                <a:lnTo>
                  <a:pt x="488" y="223"/>
                </a:lnTo>
                <a:lnTo>
                  <a:pt x="488" y="223"/>
                </a:lnTo>
                <a:lnTo>
                  <a:pt x="488" y="219"/>
                </a:lnTo>
                <a:lnTo>
                  <a:pt x="488" y="219"/>
                </a:lnTo>
                <a:lnTo>
                  <a:pt x="488" y="219"/>
                </a:lnTo>
                <a:lnTo>
                  <a:pt x="489" y="213"/>
                </a:lnTo>
                <a:lnTo>
                  <a:pt x="494" y="203"/>
                </a:lnTo>
                <a:lnTo>
                  <a:pt x="500" y="194"/>
                </a:lnTo>
                <a:lnTo>
                  <a:pt x="508" y="185"/>
                </a:lnTo>
                <a:lnTo>
                  <a:pt x="517" y="177"/>
                </a:lnTo>
                <a:lnTo>
                  <a:pt x="527" y="171"/>
                </a:lnTo>
                <a:lnTo>
                  <a:pt x="538" y="166"/>
                </a:lnTo>
                <a:lnTo>
                  <a:pt x="542" y="165"/>
                </a:lnTo>
                <a:lnTo>
                  <a:pt x="547" y="164"/>
                </a:lnTo>
                <a:lnTo>
                  <a:pt x="547" y="164"/>
                </a:lnTo>
                <a:lnTo>
                  <a:pt x="553" y="165"/>
                </a:lnTo>
                <a:lnTo>
                  <a:pt x="556" y="166"/>
                </a:lnTo>
                <a:lnTo>
                  <a:pt x="564" y="172"/>
                </a:lnTo>
                <a:lnTo>
                  <a:pt x="571" y="177"/>
                </a:lnTo>
                <a:lnTo>
                  <a:pt x="576" y="179"/>
                </a:lnTo>
                <a:lnTo>
                  <a:pt x="580" y="179"/>
                </a:lnTo>
                <a:lnTo>
                  <a:pt x="580" y="179"/>
                </a:lnTo>
                <a:lnTo>
                  <a:pt x="585" y="178"/>
                </a:lnTo>
                <a:lnTo>
                  <a:pt x="591" y="177"/>
                </a:lnTo>
                <a:lnTo>
                  <a:pt x="600" y="170"/>
                </a:lnTo>
                <a:lnTo>
                  <a:pt x="604" y="166"/>
                </a:lnTo>
                <a:lnTo>
                  <a:pt x="610" y="164"/>
                </a:lnTo>
                <a:lnTo>
                  <a:pt x="617" y="162"/>
                </a:lnTo>
                <a:lnTo>
                  <a:pt x="624" y="161"/>
                </a:lnTo>
                <a:lnTo>
                  <a:pt x="624" y="161"/>
                </a:lnTo>
                <a:lnTo>
                  <a:pt x="624" y="142"/>
                </a:lnTo>
                <a:lnTo>
                  <a:pt x="624" y="142"/>
                </a:lnTo>
                <a:lnTo>
                  <a:pt x="624" y="142"/>
                </a:lnTo>
                <a:lnTo>
                  <a:pt x="610" y="126"/>
                </a:lnTo>
                <a:lnTo>
                  <a:pt x="588" y="101"/>
                </a:lnTo>
                <a:lnTo>
                  <a:pt x="570" y="76"/>
                </a:lnTo>
                <a:lnTo>
                  <a:pt x="564" y="66"/>
                </a:lnTo>
                <a:lnTo>
                  <a:pt x="562" y="62"/>
                </a:lnTo>
                <a:lnTo>
                  <a:pt x="562" y="62"/>
                </a:lnTo>
                <a:lnTo>
                  <a:pt x="548" y="61"/>
                </a:lnTo>
                <a:lnTo>
                  <a:pt x="531" y="57"/>
                </a:lnTo>
                <a:lnTo>
                  <a:pt x="515" y="53"/>
                </a:lnTo>
                <a:lnTo>
                  <a:pt x="508" y="49"/>
                </a:lnTo>
                <a:lnTo>
                  <a:pt x="503" y="47"/>
                </a:lnTo>
                <a:lnTo>
                  <a:pt x="503" y="47"/>
                </a:lnTo>
                <a:lnTo>
                  <a:pt x="501" y="46"/>
                </a:lnTo>
                <a:lnTo>
                  <a:pt x="499" y="42"/>
                </a:lnTo>
                <a:lnTo>
                  <a:pt x="496" y="36"/>
                </a:lnTo>
                <a:lnTo>
                  <a:pt x="492" y="20"/>
                </a:lnTo>
                <a:lnTo>
                  <a:pt x="489" y="12"/>
                </a:lnTo>
                <a:lnTo>
                  <a:pt x="486" y="5"/>
                </a:lnTo>
                <a:lnTo>
                  <a:pt x="483" y="3"/>
                </a:lnTo>
                <a:lnTo>
                  <a:pt x="479" y="1"/>
                </a:lnTo>
                <a:lnTo>
                  <a:pt x="476" y="0"/>
                </a:lnTo>
                <a:lnTo>
                  <a:pt x="470" y="0"/>
                </a:lnTo>
                <a:lnTo>
                  <a:pt x="470" y="0"/>
                </a:lnTo>
                <a:lnTo>
                  <a:pt x="466" y="0"/>
                </a:lnTo>
                <a:lnTo>
                  <a:pt x="462" y="1"/>
                </a:lnTo>
                <a:lnTo>
                  <a:pt x="455" y="5"/>
                </a:lnTo>
                <a:lnTo>
                  <a:pt x="448" y="11"/>
                </a:lnTo>
                <a:lnTo>
                  <a:pt x="441" y="18"/>
                </a:lnTo>
                <a:lnTo>
                  <a:pt x="433" y="24"/>
                </a:lnTo>
                <a:lnTo>
                  <a:pt x="425" y="30"/>
                </a:lnTo>
                <a:lnTo>
                  <a:pt x="415" y="34"/>
                </a:lnTo>
                <a:lnTo>
                  <a:pt x="410" y="35"/>
                </a:lnTo>
                <a:lnTo>
                  <a:pt x="404" y="35"/>
                </a:lnTo>
                <a:lnTo>
                  <a:pt x="404" y="35"/>
                </a:lnTo>
                <a:lnTo>
                  <a:pt x="388" y="35"/>
                </a:lnTo>
                <a:lnTo>
                  <a:pt x="371" y="33"/>
                </a:lnTo>
                <a:lnTo>
                  <a:pt x="355" y="32"/>
                </a:lnTo>
                <a:lnTo>
                  <a:pt x="341" y="28"/>
                </a:lnTo>
                <a:lnTo>
                  <a:pt x="341" y="28"/>
                </a:lnTo>
                <a:lnTo>
                  <a:pt x="301" y="28"/>
                </a:lnTo>
                <a:lnTo>
                  <a:pt x="301" y="28"/>
                </a:lnTo>
                <a:lnTo>
                  <a:pt x="301" y="28"/>
                </a:lnTo>
                <a:lnTo>
                  <a:pt x="301" y="40"/>
                </a:lnTo>
                <a:lnTo>
                  <a:pt x="298" y="50"/>
                </a:lnTo>
                <a:lnTo>
                  <a:pt x="295" y="58"/>
                </a:lnTo>
                <a:lnTo>
                  <a:pt x="290" y="65"/>
                </a:lnTo>
                <a:lnTo>
                  <a:pt x="283" y="70"/>
                </a:lnTo>
                <a:lnTo>
                  <a:pt x="277" y="73"/>
                </a:lnTo>
                <a:lnTo>
                  <a:pt x="267" y="76"/>
                </a:lnTo>
                <a:lnTo>
                  <a:pt x="257" y="77"/>
                </a:lnTo>
                <a:lnTo>
                  <a:pt x="257" y="77"/>
                </a:lnTo>
                <a:lnTo>
                  <a:pt x="251" y="76"/>
                </a:lnTo>
                <a:lnTo>
                  <a:pt x="248" y="72"/>
                </a:lnTo>
                <a:lnTo>
                  <a:pt x="244" y="69"/>
                </a:lnTo>
                <a:lnTo>
                  <a:pt x="241" y="63"/>
                </a:lnTo>
                <a:lnTo>
                  <a:pt x="237" y="58"/>
                </a:lnTo>
                <a:lnTo>
                  <a:pt x="233" y="55"/>
                </a:lnTo>
                <a:lnTo>
                  <a:pt x="229" y="51"/>
                </a:lnTo>
                <a:lnTo>
                  <a:pt x="224" y="50"/>
                </a:lnTo>
                <a:lnTo>
                  <a:pt x="224" y="50"/>
                </a:lnTo>
                <a:lnTo>
                  <a:pt x="219" y="51"/>
                </a:lnTo>
                <a:lnTo>
                  <a:pt x="214" y="55"/>
                </a:lnTo>
                <a:lnTo>
                  <a:pt x="205" y="65"/>
                </a:lnTo>
                <a:lnTo>
                  <a:pt x="199" y="71"/>
                </a:lnTo>
                <a:lnTo>
                  <a:pt x="194" y="76"/>
                </a:lnTo>
                <a:lnTo>
                  <a:pt x="188" y="79"/>
                </a:lnTo>
                <a:lnTo>
                  <a:pt x="180" y="80"/>
                </a:lnTo>
                <a:lnTo>
                  <a:pt x="180" y="80"/>
                </a:lnTo>
                <a:lnTo>
                  <a:pt x="179" y="88"/>
                </a:lnTo>
                <a:lnTo>
                  <a:pt x="176" y="96"/>
                </a:lnTo>
                <a:lnTo>
                  <a:pt x="173" y="103"/>
                </a:lnTo>
                <a:lnTo>
                  <a:pt x="168" y="109"/>
                </a:lnTo>
                <a:lnTo>
                  <a:pt x="164" y="115"/>
                </a:lnTo>
                <a:lnTo>
                  <a:pt x="159" y="119"/>
                </a:lnTo>
                <a:lnTo>
                  <a:pt x="153" y="124"/>
                </a:lnTo>
                <a:lnTo>
                  <a:pt x="147" y="127"/>
                </a:lnTo>
                <a:lnTo>
                  <a:pt x="133" y="134"/>
                </a:lnTo>
                <a:lnTo>
                  <a:pt x="118" y="139"/>
                </a:lnTo>
                <a:lnTo>
                  <a:pt x="102" y="143"/>
                </a:lnTo>
                <a:lnTo>
                  <a:pt x="86" y="146"/>
                </a:lnTo>
                <a:lnTo>
                  <a:pt x="53" y="153"/>
                </a:lnTo>
                <a:lnTo>
                  <a:pt x="39" y="156"/>
                </a:lnTo>
                <a:lnTo>
                  <a:pt x="27" y="162"/>
                </a:lnTo>
                <a:lnTo>
                  <a:pt x="15" y="168"/>
                </a:lnTo>
                <a:lnTo>
                  <a:pt x="11" y="172"/>
                </a:lnTo>
                <a:lnTo>
                  <a:pt x="7" y="177"/>
                </a:lnTo>
                <a:lnTo>
                  <a:pt x="4" y="181"/>
                </a:lnTo>
                <a:lnTo>
                  <a:pt x="2" y="187"/>
                </a:lnTo>
                <a:lnTo>
                  <a:pt x="0" y="194"/>
                </a:lnTo>
                <a:lnTo>
                  <a:pt x="0" y="201"/>
                </a:lnTo>
                <a:lnTo>
                  <a:pt x="0" y="201"/>
                </a:lnTo>
                <a:lnTo>
                  <a:pt x="0" y="210"/>
                </a:lnTo>
                <a:lnTo>
                  <a:pt x="2" y="217"/>
                </a:lnTo>
                <a:lnTo>
                  <a:pt x="4" y="222"/>
                </a:lnTo>
                <a:lnTo>
                  <a:pt x="7" y="226"/>
                </a:lnTo>
                <a:lnTo>
                  <a:pt x="12" y="229"/>
                </a:lnTo>
                <a:lnTo>
                  <a:pt x="16" y="231"/>
                </a:lnTo>
                <a:lnTo>
                  <a:pt x="29" y="234"/>
                </a:lnTo>
                <a:lnTo>
                  <a:pt x="29" y="234"/>
                </a:lnTo>
                <a:lnTo>
                  <a:pt x="29" y="249"/>
                </a:lnTo>
                <a:lnTo>
                  <a:pt x="29" y="249"/>
                </a:lnTo>
                <a:lnTo>
                  <a:pt x="29" y="249"/>
                </a:lnTo>
                <a:lnTo>
                  <a:pt x="26" y="254"/>
                </a:lnTo>
                <a:lnTo>
                  <a:pt x="22" y="259"/>
                </a:lnTo>
                <a:lnTo>
                  <a:pt x="19" y="262"/>
                </a:lnTo>
                <a:lnTo>
                  <a:pt x="18" y="268"/>
                </a:lnTo>
                <a:lnTo>
                  <a:pt x="18" y="268"/>
                </a:lnTo>
                <a:lnTo>
                  <a:pt x="19" y="272"/>
                </a:lnTo>
                <a:lnTo>
                  <a:pt x="20" y="276"/>
                </a:lnTo>
                <a:lnTo>
                  <a:pt x="22" y="280"/>
                </a:lnTo>
                <a:lnTo>
                  <a:pt x="26" y="284"/>
                </a:lnTo>
                <a:lnTo>
                  <a:pt x="33" y="290"/>
                </a:lnTo>
                <a:lnTo>
                  <a:pt x="42" y="293"/>
                </a:lnTo>
                <a:lnTo>
                  <a:pt x="52" y="297"/>
                </a:lnTo>
                <a:lnTo>
                  <a:pt x="61" y="299"/>
                </a:lnTo>
                <a:lnTo>
                  <a:pt x="76" y="300"/>
                </a:lnTo>
                <a:lnTo>
                  <a:pt x="76" y="300"/>
                </a:lnTo>
                <a:lnTo>
                  <a:pt x="83" y="301"/>
                </a:lnTo>
                <a:lnTo>
                  <a:pt x="88" y="303"/>
                </a:lnTo>
                <a:lnTo>
                  <a:pt x="92" y="307"/>
                </a:lnTo>
                <a:lnTo>
                  <a:pt x="96" y="311"/>
                </a:lnTo>
                <a:lnTo>
                  <a:pt x="99" y="316"/>
                </a:lnTo>
                <a:lnTo>
                  <a:pt x="102" y="322"/>
                </a:lnTo>
                <a:lnTo>
                  <a:pt x="105" y="336"/>
                </a:lnTo>
                <a:lnTo>
                  <a:pt x="109" y="351"/>
                </a:lnTo>
                <a:lnTo>
                  <a:pt x="110" y="366"/>
                </a:lnTo>
                <a:lnTo>
                  <a:pt x="110" y="389"/>
                </a:lnTo>
                <a:lnTo>
                  <a:pt x="110" y="389"/>
                </a:lnTo>
                <a:lnTo>
                  <a:pt x="111" y="398"/>
                </a:lnTo>
                <a:lnTo>
                  <a:pt x="113" y="407"/>
                </a:lnTo>
                <a:lnTo>
                  <a:pt x="117" y="416"/>
                </a:lnTo>
                <a:lnTo>
                  <a:pt x="122" y="424"/>
                </a:lnTo>
                <a:lnTo>
                  <a:pt x="128" y="430"/>
                </a:lnTo>
                <a:lnTo>
                  <a:pt x="135" y="436"/>
                </a:lnTo>
                <a:lnTo>
                  <a:pt x="142" y="438"/>
                </a:lnTo>
                <a:lnTo>
                  <a:pt x="150" y="439"/>
                </a:lnTo>
                <a:lnTo>
                  <a:pt x="150" y="439"/>
                </a:lnTo>
                <a:lnTo>
                  <a:pt x="156" y="439"/>
                </a:lnTo>
                <a:lnTo>
                  <a:pt x="160" y="438"/>
                </a:lnTo>
                <a:lnTo>
                  <a:pt x="172" y="433"/>
                </a:lnTo>
                <a:lnTo>
                  <a:pt x="183" y="427"/>
                </a:lnTo>
                <a:lnTo>
                  <a:pt x="196" y="420"/>
                </a:lnTo>
                <a:lnTo>
                  <a:pt x="207" y="413"/>
                </a:lnTo>
                <a:lnTo>
                  <a:pt x="221" y="406"/>
                </a:lnTo>
                <a:lnTo>
                  <a:pt x="234" y="401"/>
                </a:lnTo>
                <a:lnTo>
                  <a:pt x="240" y="400"/>
                </a:lnTo>
                <a:lnTo>
                  <a:pt x="247" y="400"/>
                </a:lnTo>
                <a:lnTo>
                  <a:pt x="247" y="400"/>
                </a:lnTo>
                <a:lnTo>
                  <a:pt x="248" y="404"/>
                </a:lnTo>
                <a:lnTo>
                  <a:pt x="251" y="408"/>
                </a:lnTo>
                <a:lnTo>
                  <a:pt x="260" y="418"/>
                </a:lnTo>
                <a:lnTo>
                  <a:pt x="275" y="432"/>
                </a:lnTo>
                <a:lnTo>
                  <a:pt x="275" y="432"/>
                </a:lnTo>
                <a:lnTo>
                  <a:pt x="275" y="429"/>
                </a:lnTo>
                <a:lnTo>
                  <a:pt x="275" y="429"/>
                </a:lnTo>
                <a:close/>
              </a:path>
            </a:pathLst>
          </a:custGeom>
          <a:solidFill>
            <a:srgbClr val="558ED5"/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>
              <a:lnSpc>
                <a:spcPct val="90000"/>
              </a:lnSpc>
              <a:spcAft>
                <a:spcPts val="816"/>
              </a:spcAft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97" name="Freeform 64"/>
          <p:cNvSpPr>
            <a:spLocks/>
          </p:cNvSpPr>
          <p:nvPr/>
        </p:nvSpPr>
        <p:spPr bwMode="auto">
          <a:xfrm>
            <a:off x="5781253" y="3621179"/>
            <a:ext cx="407976" cy="208887"/>
          </a:xfrm>
          <a:custGeom>
            <a:avLst/>
            <a:gdLst/>
            <a:ahLst/>
            <a:cxnLst>
              <a:cxn ang="0">
                <a:pos x="599" y="167"/>
              </a:cxn>
              <a:cxn ang="0">
                <a:pos x="556" y="195"/>
              </a:cxn>
              <a:cxn ang="0">
                <a:pos x="527" y="200"/>
              </a:cxn>
              <a:cxn ang="0">
                <a:pos x="492" y="195"/>
              </a:cxn>
              <a:cxn ang="0">
                <a:pos x="439" y="162"/>
              </a:cxn>
              <a:cxn ang="0">
                <a:pos x="426" y="144"/>
              </a:cxn>
              <a:cxn ang="0">
                <a:pos x="351" y="86"/>
              </a:cxn>
              <a:cxn ang="0">
                <a:pos x="309" y="45"/>
              </a:cxn>
              <a:cxn ang="0">
                <a:pos x="299" y="17"/>
              </a:cxn>
              <a:cxn ang="0">
                <a:pos x="290" y="0"/>
              </a:cxn>
              <a:cxn ang="0">
                <a:pos x="276" y="22"/>
              </a:cxn>
              <a:cxn ang="0">
                <a:pos x="265" y="30"/>
              </a:cxn>
              <a:cxn ang="0">
                <a:pos x="227" y="14"/>
              </a:cxn>
              <a:cxn ang="0">
                <a:pos x="205" y="13"/>
              </a:cxn>
              <a:cxn ang="0">
                <a:pos x="180" y="27"/>
              </a:cxn>
              <a:cxn ang="0">
                <a:pos x="154" y="33"/>
              </a:cxn>
              <a:cxn ang="0">
                <a:pos x="121" y="76"/>
              </a:cxn>
              <a:cxn ang="0">
                <a:pos x="62" y="92"/>
              </a:cxn>
              <a:cxn ang="0">
                <a:pos x="55" y="114"/>
              </a:cxn>
              <a:cxn ang="0">
                <a:pos x="30" y="129"/>
              </a:cxn>
              <a:cxn ang="0">
                <a:pos x="6" y="139"/>
              </a:cxn>
              <a:cxn ang="0">
                <a:pos x="0" y="154"/>
              </a:cxn>
              <a:cxn ang="0">
                <a:pos x="17" y="173"/>
              </a:cxn>
              <a:cxn ang="0">
                <a:pos x="61" y="190"/>
              </a:cxn>
              <a:cxn ang="0">
                <a:pos x="85" y="189"/>
              </a:cxn>
              <a:cxn ang="0">
                <a:pos x="111" y="162"/>
              </a:cxn>
              <a:cxn ang="0">
                <a:pos x="121" y="199"/>
              </a:cxn>
              <a:cxn ang="0">
                <a:pos x="131" y="215"/>
              </a:cxn>
              <a:cxn ang="0">
                <a:pos x="169" y="237"/>
              </a:cxn>
              <a:cxn ang="0">
                <a:pos x="175" y="253"/>
              </a:cxn>
              <a:cxn ang="0">
                <a:pos x="161" y="250"/>
              </a:cxn>
              <a:cxn ang="0">
                <a:pos x="167" y="277"/>
              </a:cxn>
              <a:cxn ang="0">
                <a:pos x="195" y="289"/>
              </a:cxn>
              <a:cxn ang="0">
                <a:pos x="225" y="299"/>
              </a:cxn>
              <a:cxn ang="0">
                <a:pos x="235" y="323"/>
              </a:cxn>
              <a:cxn ang="0">
                <a:pos x="283" y="330"/>
              </a:cxn>
              <a:cxn ang="0">
                <a:pos x="304" y="325"/>
              </a:cxn>
              <a:cxn ang="0">
                <a:pos x="334" y="300"/>
              </a:cxn>
              <a:cxn ang="0">
                <a:pos x="349" y="295"/>
              </a:cxn>
              <a:cxn ang="0">
                <a:pos x="365" y="300"/>
              </a:cxn>
              <a:cxn ang="0">
                <a:pos x="378" y="337"/>
              </a:cxn>
              <a:cxn ang="0">
                <a:pos x="387" y="344"/>
              </a:cxn>
              <a:cxn ang="0">
                <a:pos x="441" y="357"/>
              </a:cxn>
              <a:cxn ang="0">
                <a:pos x="459" y="342"/>
              </a:cxn>
              <a:cxn ang="0">
                <a:pos x="471" y="326"/>
              </a:cxn>
              <a:cxn ang="0">
                <a:pos x="485" y="313"/>
              </a:cxn>
              <a:cxn ang="0">
                <a:pos x="531" y="315"/>
              </a:cxn>
              <a:cxn ang="0">
                <a:pos x="577" y="314"/>
              </a:cxn>
              <a:cxn ang="0">
                <a:pos x="599" y="298"/>
              </a:cxn>
              <a:cxn ang="0">
                <a:pos x="603" y="246"/>
              </a:cxn>
              <a:cxn ang="0">
                <a:pos x="628" y="152"/>
              </a:cxn>
              <a:cxn ang="0">
                <a:pos x="628" y="136"/>
              </a:cxn>
            </a:cxnLst>
            <a:rect l="0" t="0" r="r" b="b"/>
            <a:pathLst>
              <a:path w="632" h="357">
                <a:moveTo>
                  <a:pt x="628" y="136"/>
                </a:moveTo>
                <a:lnTo>
                  <a:pt x="628" y="136"/>
                </a:lnTo>
                <a:lnTo>
                  <a:pt x="609" y="158"/>
                </a:lnTo>
                <a:lnTo>
                  <a:pt x="599" y="167"/>
                </a:lnTo>
                <a:lnTo>
                  <a:pt x="589" y="176"/>
                </a:lnTo>
                <a:lnTo>
                  <a:pt x="578" y="183"/>
                </a:lnTo>
                <a:lnTo>
                  <a:pt x="567" y="190"/>
                </a:lnTo>
                <a:lnTo>
                  <a:pt x="556" y="195"/>
                </a:lnTo>
                <a:lnTo>
                  <a:pt x="543" y="198"/>
                </a:lnTo>
                <a:lnTo>
                  <a:pt x="543" y="198"/>
                </a:lnTo>
                <a:lnTo>
                  <a:pt x="535" y="200"/>
                </a:lnTo>
                <a:lnTo>
                  <a:pt x="527" y="200"/>
                </a:lnTo>
                <a:lnTo>
                  <a:pt x="518" y="200"/>
                </a:lnTo>
                <a:lnTo>
                  <a:pt x="509" y="199"/>
                </a:lnTo>
                <a:lnTo>
                  <a:pt x="500" y="197"/>
                </a:lnTo>
                <a:lnTo>
                  <a:pt x="492" y="195"/>
                </a:lnTo>
                <a:lnTo>
                  <a:pt x="474" y="188"/>
                </a:lnTo>
                <a:lnTo>
                  <a:pt x="458" y="178"/>
                </a:lnTo>
                <a:lnTo>
                  <a:pt x="444" y="168"/>
                </a:lnTo>
                <a:lnTo>
                  <a:pt x="439" y="162"/>
                </a:lnTo>
                <a:lnTo>
                  <a:pt x="434" y="157"/>
                </a:lnTo>
                <a:lnTo>
                  <a:pt x="429" y="150"/>
                </a:lnTo>
                <a:lnTo>
                  <a:pt x="426" y="144"/>
                </a:lnTo>
                <a:lnTo>
                  <a:pt x="426" y="144"/>
                </a:lnTo>
                <a:lnTo>
                  <a:pt x="411" y="130"/>
                </a:lnTo>
                <a:lnTo>
                  <a:pt x="396" y="117"/>
                </a:lnTo>
                <a:lnTo>
                  <a:pt x="366" y="97"/>
                </a:lnTo>
                <a:lnTo>
                  <a:pt x="351" y="86"/>
                </a:lnTo>
                <a:lnTo>
                  <a:pt x="336" y="75"/>
                </a:lnTo>
                <a:lnTo>
                  <a:pt x="322" y="61"/>
                </a:lnTo>
                <a:lnTo>
                  <a:pt x="309" y="45"/>
                </a:lnTo>
                <a:lnTo>
                  <a:pt x="309" y="45"/>
                </a:lnTo>
                <a:lnTo>
                  <a:pt x="305" y="39"/>
                </a:lnTo>
                <a:lnTo>
                  <a:pt x="303" y="33"/>
                </a:lnTo>
                <a:lnTo>
                  <a:pt x="301" y="22"/>
                </a:lnTo>
                <a:lnTo>
                  <a:pt x="299" y="17"/>
                </a:lnTo>
                <a:lnTo>
                  <a:pt x="298" y="12"/>
                </a:lnTo>
                <a:lnTo>
                  <a:pt x="295" y="6"/>
                </a:lnTo>
                <a:lnTo>
                  <a:pt x="290" y="0"/>
                </a:lnTo>
                <a:lnTo>
                  <a:pt x="290" y="0"/>
                </a:lnTo>
                <a:lnTo>
                  <a:pt x="287" y="4"/>
                </a:lnTo>
                <a:lnTo>
                  <a:pt x="283" y="8"/>
                </a:lnTo>
                <a:lnTo>
                  <a:pt x="279" y="17"/>
                </a:lnTo>
                <a:lnTo>
                  <a:pt x="276" y="22"/>
                </a:lnTo>
                <a:lnTo>
                  <a:pt x="273" y="27"/>
                </a:lnTo>
                <a:lnTo>
                  <a:pt x="269" y="29"/>
                </a:lnTo>
                <a:lnTo>
                  <a:pt x="265" y="30"/>
                </a:lnTo>
                <a:lnTo>
                  <a:pt x="265" y="30"/>
                </a:lnTo>
                <a:lnTo>
                  <a:pt x="258" y="29"/>
                </a:lnTo>
                <a:lnTo>
                  <a:pt x="251" y="27"/>
                </a:lnTo>
                <a:lnTo>
                  <a:pt x="240" y="21"/>
                </a:lnTo>
                <a:lnTo>
                  <a:pt x="227" y="14"/>
                </a:lnTo>
                <a:lnTo>
                  <a:pt x="220" y="13"/>
                </a:lnTo>
                <a:lnTo>
                  <a:pt x="213" y="12"/>
                </a:lnTo>
                <a:lnTo>
                  <a:pt x="213" y="12"/>
                </a:lnTo>
                <a:lnTo>
                  <a:pt x="205" y="13"/>
                </a:lnTo>
                <a:lnTo>
                  <a:pt x="197" y="15"/>
                </a:lnTo>
                <a:lnTo>
                  <a:pt x="191" y="18"/>
                </a:lnTo>
                <a:lnTo>
                  <a:pt x="185" y="22"/>
                </a:lnTo>
                <a:lnTo>
                  <a:pt x="180" y="27"/>
                </a:lnTo>
                <a:lnTo>
                  <a:pt x="173" y="30"/>
                </a:lnTo>
                <a:lnTo>
                  <a:pt x="165" y="32"/>
                </a:lnTo>
                <a:lnTo>
                  <a:pt x="154" y="33"/>
                </a:lnTo>
                <a:lnTo>
                  <a:pt x="154" y="33"/>
                </a:lnTo>
                <a:lnTo>
                  <a:pt x="150" y="46"/>
                </a:lnTo>
                <a:lnTo>
                  <a:pt x="142" y="58"/>
                </a:lnTo>
                <a:lnTo>
                  <a:pt x="133" y="68"/>
                </a:lnTo>
                <a:lnTo>
                  <a:pt x="121" y="76"/>
                </a:lnTo>
                <a:lnTo>
                  <a:pt x="108" y="83"/>
                </a:lnTo>
                <a:lnTo>
                  <a:pt x="93" y="89"/>
                </a:lnTo>
                <a:lnTo>
                  <a:pt x="78" y="91"/>
                </a:lnTo>
                <a:lnTo>
                  <a:pt x="62" y="92"/>
                </a:lnTo>
                <a:lnTo>
                  <a:pt x="62" y="92"/>
                </a:lnTo>
                <a:lnTo>
                  <a:pt x="61" y="101"/>
                </a:lnTo>
                <a:lnTo>
                  <a:pt x="59" y="108"/>
                </a:lnTo>
                <a:lnTo>
                  <a:pt x="55" y="114"/>
                </a:lnTo>
                <a:lnTo>
                  <a:pt x="51" y="119"/>
                </a:lnTo>
                <a:lnTo>
                  <a:pt x="46" y="122"/>
                </a:lnTo>
                <a:lnTo>
                  <a:pt x="40" y="125"/>
                </a:lnTo>
                <a:lnTo>
                  <a:pt x="30" y="129"/>
                </a:lnTo>
                <a:lnTo>
                  <a:pt x="19" y="132"/>
                </a:lnTo>
                <a:lnTo>
                  <a:pt x="14" y="135"/>
                </a:lnTo>
                <a:lnTo>
                  <a:pt x="9" y="137"/>
                </a:lnTo>
                <a:lnTo>
                  <a:pt x="6" y="139"/>
                </a:lnTo>
                <a:lnTo>
                  <a:pt x="2" y="144"/>
                </a:lnTo>
                <a:lnTo>
                  <a:pt x="0" y="148"/>
                </a:lnTo>
                <a:lnTo>
                  <a:pt x="0" y="154"/>
                </a:lnTo>
                <a:lnTo>
                  <a:pt x="0" y="154"/>
                </a:lnTo>
                <a:lnTo>
                  <a:pt x="0" y="158"/>
                </a:lnTo>
                <a:lnTo>
                  <a:pt x="2" y="160"/>
                </a:lnTo>
                <a:lnTo>
                  <a:pt x="8" y="167"/>
                </a:lnTo>
                <a:lnTo>
                  <a:pt x="17" y="173"/>
                </a:lnTo>
                <a:lnTo>
                  <a:pt x="28" y="178"/>
                </a:lnTo>
                <a:lnTo>
                  <a:pt x="39" y="184"/>
                </a:lnTo>
                <a:lnTo>
                  <a:pt x="51" y="188"/>
                </a:lnTo>
                <a:lnTo>
                  <a:pt x="61" y="190"/>
                </a:lnTo>
                <a:lnTo>
                  <a:pt x="70" y="191"/>
                </a:lnTo>
                <a:lnTo>
                  <a:pt x="70" y="191"/>
                </a:lnTo>
                <a:lnTo>
                  <a:pt x="78" y="191"/>
                </a:lnTo>
                <a:lnTo>
                  <a:pt x="85" y="189"/>
                </a:lnTo>
                <a:lnTo>
                  <a:pt x="91" y="185"/>
                </a:lnTo>
                <a:lnTo>
                  <a:pt x="96" y="181"/>
                </a:lnTo>
                <a:lnTo>
                  <a:pt x="103" y="172"/>
                </a:lnTo>
                <a:lnTo>
                  <a:pt x="111" y="162"/>
                </a:lnTo>
                <a:lnTo>
                  <a:pt x="111" y="162"/>
                </a:lnTo>
                <a:lnTo>
                  <a:pt x="115" y="174"/>
                </a:lnTo>
                <a:lnTo>
                  <a:pt x="118" y="188"/>
                </a:lnTo>
                <a:lnTo>
                  <a:pt x="121" y="199"/>
                </a:lnTo>
                <a:lnTo>
                  <a:pt x="122" y="205"/>
                </a:lnTo>
                <a:lnTo>
                  <a:pt x="126" y="209"/>
                </a:lnTo>
                <a:lnTo>
                  <a:pt x="126" y="209"/>
                </a:lnTo>
                <a:lnTo>
                  <a:pt x="131" y="215"/>
                </a:lnTo>
                <a:lnTo>
                  <a:pt x="138" y="221"/>
                </a:lnTo>
                <a:lnTo>
                  <a:pt x="154" y="228"/>
                </a:lnTo>
                <a:lnTo>
                  <a:pt x="161" y="232"/>
                </a:lnTo>
                <a:lnTo>
                  <a:pt x="169" y="237"/>
                </a:lnTo>
                <a:lnTo>
                  <a:pt x="175" y="243"/>
                </a:lnTo>
                <a:lnTo>
                  <a:pt x="180" y="250"/>
                </a:lnTo>
                <a:lnTo>
                  <a:pt x="180" y="250"/>
                </a:lnTo>
                <a:lnTo>
                  <a:pt x="175" y="253"/>
                </a:lnTo>
                <a:lnTo>
                  <a:pt x="170" y="254"/>
                </a:lnTo>
                <a:lnTo>
                  <a:pt x="167" y="253"/>
                </a:lnTo>
                <a:lnTo>
                  <a:pt x="161" y="250"/>
                </a:lnTo>
                <a:lnTo>
                  <a:pt x="161" y="250"/>
                </a:lnTo>
                <a:lnTo>
                  <a:pt x="161" y="272"/>
                </a:lnTo>
                <a:lnTo>
                  <a:pt x="161" y="272"/>
                </a:lnTo>
                <a:lnTo>
                  <a:pt x="161" y="272"/>
                </a:lnTo>
                <a:lnTo>
                  <a:pt x="167" y="277"/>
                </a:lnTo>
                <a:lnTo>
                  <a:pt x="172" y="281"/>
                </a:lnTo>
                <a:lnTo>
                  <a:pt x="177" y="283"/>
                </a:lnTo>
                <a:lnTo>
                  <a:pt x="183" y="285"/>
                </a:lnTo>
                <a:lnTo>
                  <a:pt x="195" y="289"/>
                </a:lnTo>
                <a:lnTo>
                  <a:pt x="205" y="291"/>
                </a:lnTo>
                <a:lnTo>
                  <a:pt x="215" y="293"/>
                </a:lnTo>
                <a:lnTo>
                  <a:pt x="220" y="296"/>
                </a:lnTo>
                <a:lnTo>
                  <a:pt x="225" y="299"/>
                </a:lnTo>
                <a:lnTo>
                  <a:pt x="228" y="304"/>
                </a:lnTo>
                <a:lnTo>
                  <a:pt x="231" y="308"/>
                </a:lnTo>
                <a:lnTo>
                  <a:pt x="234" y="315"/>
                </a:lnTo>
                <a:lnTo>
                  <a:pt x="235" y="323"/>
                </a:lnTo>
                <a:lnTo>
                  <a:pt x="235" y="323"/>
                </a:lnTo>
                <a:lnTo>
                  <a:pt x="259" y="328"/>
                </a:lnTo>
                <a:lnTo>
                  <a:pt x="272" y="330"/>
                </a:lnTo>
                <a:lnTo>
                  <a:pt x="283" y="330"/>
                </a:lnTo>
                <a:lnTo>
                  <a:pt x="283" y="330"/>
                </a:lnTo>
                <a:lnTo>
                  <a:pt x="289" y="330"/>
                </a:lnTo>
                <a:lnTo>
                  <a:pt x="294" y="329"/>
                </a:lnTo>
                <a:lnTo>
                  <a:pt x="304" y="325"/>
                </a:lnTo>
                <a:lnTo>
                  <a:pt x="312" y="319"/>
                </a:lnTo>
                <a:lnTo>
                  <a:pt x="320" y="313"/>
                </a:lnTo>
                <a:lnTo>
                  <a:pt x="327" y="306"/>
                </a:lnTo>
                <a:lnTo>
                  <a:pt x="334" y="300"/>
                </a:lnTo>
                <a:lnTo>
                  <a:pt x="341" y="296"/>
                </a:lnTo>
                <a:lnTo>
                  <a:pt x="345" y="295"/>
                </a:lnTo>
                <a:lnTo>
                  <a:pt x="349" y="295"/>
                </a:lnTo>
                <a:lnTo>
                  <a:pt x="349" y="295"/>
                </a:lnTo>
                <a:lnTo>
                  <a:pt x="355" y="295"/>
                </a:lnTo>
                <a:lnTo>
                  <a:pt x="358" y="296"/>
                </a:lnTo>
                <a:lnTo>
                  <a:pt x="362" y="298"/>
                </a:lnTo>
                <a:lnTo>
                  <a:pt x="365" y="300"/>
                </a:lnTo>
                <a:lnTo>
                  <a:pt x="368" y="307"/>
                </a:lnTo>
                <a:lnTo>
                  <a:pt x="371" y="315"/>
                </a:lnTo>
                <a:lnTo>
                  <a:pt x="375" y="331"/>
                </a:lnTo>
                <a:lnTo>
                  <a:pt x="378" y="337"/>
                </a:lnTo>
                <a:lnTo>
                  <a:pt x="380" y="341"/>
                </a:lnTo>
                <a:lnTo>
                  <a:pt x="382" y="342"/>
                </a:lnTo>
                <a:lnTo>
                  <a:pt x="382" y="342"/>
                </a:lnTo>
                <a:lnTo>
                  <a:pt x="387" y="344"/>
                </a:lnTo>
                <a:lnTo>
                  <a:pt x="394" y="348"/>
                </a:lnTo>
                <a:lnTo>
                  <a:pt x="410" y="352"/>
                </a:lnTo>
                <a:lnTo>
                  <a:pt x="427" y="356"/>
                </a:lnTo>
                <a:lnTo>
                  <a:pt x="441" y="357"/>
                </a:lnTo>
                <a:lnTo>
                  <a:pt x="441" y="357"/>
                </a:lnTo>
                <a:lnTo>
                  <a:pt x="443" y="353"/>
                </a:lnTo>
                <a:lnTo>
                  <a:pt x="448" y="350"/>
                </a:lnTo>
                <a:lnTo>
                  <a:pt x="459" y="342"/>
                </a:lnTo>
                <a:lnTo>
                  <a:pt x="459" y="342"/>
                </a:lnTo>
                <a:lnTo>
                  <a:pt x="463" y="338"/>
                </a:lnTo>
                <a:lnTo>
                  <a:pt x="466" y="335"/>
                </a:lnTo>
                <a:lnTo>
                  <a:pt x="471" y="326"/>
                </a:lnTo>
                <a:lnTo>
                  <a:pt x="473" y="321"/>
                </a:lnTo>
                <a:lnTo>
                  <a:pt x="477" y="318"/>
                </a:lnTo>
                <a:lnTo>
                  <a:pt x="480" y="314"/>
                </a:lnTo>
                <a:lnTo>
                  <a:pt x="485" y="313"/>
                </a:lnTo>
                <a:lnTo>
                  <a:pt x="485" y="313"/>
                </a:lnTo>
                <a:lnTo>
                  <a:pt x="496" y="312"/>
                </a:lnTo>
                <a:lnTo>
                  <a:pt x="512" y="314"/>
                </a:lnTo>
                <a:lnTo>
                  <a:pt x="531" y="315"/>
                </a:lnTo>
                <a:lnTo>
                  <a:pt x="550" y="316"/>
                </a:lnTo>
                <a:lnTo>
                  <a:pt x="559" y="316"/>
                </a:lnTo>
                <a:lnTo>
                  <a:pt x="569" y="315"/>
                </a:lnTo>
                <a:lnTo>
                  <a:pt x="577" y="314"/>
                </a:lnTo>
                <a:lnTo>
                  <a:pt x="585" y="312"/>
                </a:lnTo>
                <a:lnTo>
                  <a:pt x="590" y="308"/>
                </a:lnTo>
                <a:lnTo>
                  <a:pt x="595" y="304"/>
                </a:lnTo>
                <a:lnTo>
                  <a:pt x="599" y="298"/>
                </a:lnTo>
                <a:lnTo>
                  <a:pt x="600" y="290"/>
                </a:lnTo>
                <a:lnTo>
                  <a:pt x="600" y="290"/>
                </a:lnTo>
                <a:lnTo>
                  <a:pt x="600" y="267"/>
                </a:lnTo>
                <a:lnTo>
                  <a:pt x="603" y="246"/>
                </a:lnTo>
                <a:lnTo>
                  <a:pt x="608" y="228"/>
                </a:lnTo>
                <a:lnTo>
                  <a:pt x="612" y="209"/>
                </a:lnTo>
                <a:lnTo>
                  <a:pt x="624" y="173"/>
                </a:lnTo>
                <a:lnTo>
                  <a:pt x="628" y="152"/>
                </a:lnTo>
                <a:lnTo>
                  <a:pt x="632" y="129"/>
                </a:lnTo>
                <a:lnTo>
                  <a:pt x="632" y="129"/>
                </a:lnTo>
                <a:lnTo>
                  <a:pt x="628" y="136"/>
                </a:lnTo>
                <a:lnTo>
                  <a:pt x="628" y="136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98" name="Freeform 65"/>
          <p:cNvSpPr>
            <a:spLocks/>
          </p:cNvSpPr>
          <p:nvPr/>
        </p:nvSpPr>
        <p:spPr bwMode="auto">
          <a:xfrm>
            <a:off x="5659508" y="3542552"/>
            <a:ext cx="221472" cy="181896"/>
          </a:xfrm>
          <a:custGeom>
            <a:avLst/>
            <a:gdLst/>
            <a:ahLst/>
            <a:cxnLst>
              <a:cxn ang="0">
                <a:pos x="187" y="280"/>
              </a:cxn>
              <a:cxn ang="0">
                <a:pos x="196" y="269"/>
              </a:cxn>
              <a:cxn ang="0">
                <a:pos x="217" y="261"/>
              </a:cxn>
              <a:cxn ang="0">
                <a:pos x="238" y="251"/>
              </a:cxn>
              <a:cxn ang="0">
                <a:pos x="248" y="233"/>
              </a:cxn>
              <a:cxn ang="0">
                <a:pos x="265" y="223"/>
              </a:cxn>
              <a:cxn ang="0">
                <a:pos x="308" y="208"/>
              </a:cxn>
              <a:cxn ang="0">
                <a:pos x="337" y="178"/>
              </a:cxn>
              <a:cxn ang="0">
                <a:pos x="336" y="165"/>
              </a:cxn>
              <a:cxn ang="0">
                <a:pos x="321" y="160"/>
              </a:cxn>
              <a:cxn ang="0">
                <a:pos x="307" y="144"/>
              </a:cxn>
              <a:cxn ang="0">
                <a:pos x="292" y="95"/>
              </a:cxn>
              <a:cxn ang="0">
                <a:pos x="278" y="48"/>
              </a:cxn>
              <a:cxn ang="0">
                <a:pos x="261" y="30"/>
              </a:cxn>
              <a:cxn ang="0">
                <a:pos x="246" y="26"/>
              </a:cxn>
              <a:cxn ang="0">
                <a:pos x="241" y="28"/>
              </a:cxn>
              <a:cxn ang="0">
                <a:pos x="232" y="40"/>
              </a:cxn>
              <a:cxn ang="0">
                <a:pos x="226" y="40"/>
              </a:cxn>
              <a:cxn ang="0">
                <a:pos x="213" y="34"/>
              </a:cxn>
              <a:cxn ang="0">
                <a:pos x="194" y="12"/>
              </a:cxn>
              <a:cxn ang="0">
                <a:pos x="179" y="2"/>
              </a:cxn>
              <a:cxn ang="0">
                <a:pos x="169" y="0"/>
              </a:cxn>
              <a:cxn ang="0">
                <a:pos x="147" y="3"/>
              </a:cxn>
              <a:cxn ang="0">
                <a:pos x="142" y="0"/>
              </a:cxn>
              <a:cxn ang="0">
                <a:pos x="129" y="10"/>
              </a:cxn>
              <a:cxn ang="0">
                <a:pos x="95" y="11"/>
              </a:cxn>
              <a:cxn ang="0">
                <a:pos x="94" y="27"/>
              </a:cxn>
              <a:cxn ang="0">
                <a:pos x="84" y="48"/>
              </a:cxn>
              <a:cxn ang="0">
                <a:pos x="64" y="68"/>
              </a:cxn>
              <a:cxn ang="0">
                <a:pos x="59" y="81"/>
              </a:cxn>
              <a:cxn ang="0">
                <a:pos x="59" y="94"/>
              </a:cxn>
              <a:cxn ang="0">
                <a:pos x="66" y="108"/>
              </a:cxn>
              <a:cxn ang="0">
                <a:pos x="79" y="114"/>
              </a:cxn>
              <a:cxn ang="0">
                <a:pos x="84" y="132"/>
              </a:cxn>
              <a:cxn ang="0">
                <a:pos x="80" y="149"/>
              </a:cxn>
              <a:cxn ang="0">
                <a:pos x="64" y="169"/>
              </a:cxn>
              <a:cxn ang="0">
                <a:pos x="26" y="196"/>
              </a:cxn>
              <a:cxn ang="0">
                <a:pos x="8" y="218"/>
              </a:cxn>
              <a:cxn ang="0">
                <a:pos x="0" y="249"/>
              </a:cxn>
              <a:cxn ang="0">
                <a:pos x="3" y="268"/>
              </a:cxn>
              <a:cxn ang="0">
                <a:pos x="18" y="295"/>
              </a:cxn>
              <a:cxn ang="0">
                <a:pos x="36" y="308"/>
              </a:cxn>
              <a:cxn ang="0">
                <a:pos x="46" y="308"/>
              </a:cxn>
              <a:cxn ang="0">
                <a:pos x="66" y="299"/>
              </a:cxn>
              <a:cxn ang="0">
                <a:pos x="86" y="280"/>
              </a:cxn>
              <a:cxn ang="0">
                <a:pos x="102" y="276"/>
              </a:cxn>
              <a:cxn ang="0">
                <a:pos x="123" y="277"/>
              </a:cxn>
              <a:cxn ang="0">
                <a:pos x="172" y="286"/>
              </a:cxn>
              <a:cxn ang="0">
                <a:pos x="187" y="286"/>
              </a:cxn>
            </a:cxnLst>
            <a:rect l="0" t="0" r="r" b="b"/>
            <a:pathLst>
              <a:path w="341" h="309">
                <a:moveTo>
                  <a:pt x="187" y="286"/>
                </a:moveTo>
                <a:lnTo>
                  <a:pt x="187" y="286"/>
                </a:lnTo>
                <a:lnTo>
                  <a:pt x="187" y="280"/>
                </a:lnTo>
                <a:lnTo>
                  <a:pt x="189" y="276"/>
                </a:lnTo>
                <a:lnTo>
                  <a:pt x="193" y="271"/>
                </a:lnTo>
                <a:lnTo>
                  <a:pt x="196" y="269"/>
                </a:lnTo>
                <a:lnTo>
                  <a:pt x="201" y="267"/>
                </a:lnTo>
                <a:lnTo>
                  <a:pt x="206" y="264"/>
                </a:lnTo>
                <a:lnTo>
                  <a:pt x="217" y="261"/>
                </a:lnTo>
                <a:lnTo>
                  <a:pt x="227" y="257"/>
                </a:lnTo>
                <a:lnTo>
                  <a:pt x="233" y="254"/>
                </a:lnTo>
                <a:lnTo>
                  <a:pt x="238" y="251"/>
                </a:lnTo>
                <a:lnTo>
                  <a:pt x="242" y="246"/>
                </a:lnTo>
                <a:lnTo>
                  <a:pt x="246" y="240"/>
                </a:lnTo>
                <a:lnTo>
                  <a:pt x="248" y="233"/>
                </a:lnTo>
                <a:lnTo>
                  <a:pt x="249" y="224"/>
                </a:lnTo>
                <a:lnTo>
                  <a:pt x="249" y="224"/>
                </a:lnTo>
                <a:lnTo>
                  <a:pt x="265" y="223"/>
                </a:lnTo>
                <a:lnTo>
                  <a:pt x="280" y="221"/>
                </a:lnTo>
                <a:lnTo>
                  <a:pt x="295" y="215"/>
                </a:lnTo>
                <a:lnTo>
                  <a:pt x="308" y="208"/>
                </a:lnTo>
                <a:lnTo>
                  <a:pt x="320" y="200"/>
                </a:lnTo>
                <a:lnTo>
                  <a:pt x="329" y="190"/>
                </a:lnTo>
                <a:lnTo>
                  <a:pt x="337" y="178"/>
                </a:lnTo>
                <a:lnTo>
                  <a:pt x="341" y="165"/>
                </a:lnTo>
                <a:lnTo>
                  <a:pt x="341" y="165"/>
                </a:lnTo>
                <a:lnTo>
                  <a:pt x="336" y="165"/>
                </a:lnTo>
                <a:lnTo>
                  <a:pt x="330" y="163"/>
                </a:lnTo>
                <a:lnTo>
                  <a:pt x="325" y="162"/>
                </a:lnTo>
                <a:lnTo>
                  <a:pt x="321" y="160"/>
                </a:lnTo>
                <a:lnTo>
                  <a:pt x="317" y="156"/>
                </a:lnTo>
                <a:lnTo>
                  <a:pt x="314" y="153"/>
                </a:lnTo>
                <a:lnTo>
                  <a:pt x="307" y="144"/>
                </a:lnTo>
                <a:lnTo>
                  <a:pt x="302" y="133"/>
                </a:lnTo>
                <a:lnTo>
                  <a:pt x="299" y="122"/>
                </a:lnTo>
                <a:lnTo>
                  <a:pt x="292" y="95"/>
                </a:lnTo>
                <a:lnTo>
                  <a:pt x="286" y="70"/>
                </a:lnTo>
                <a:lnTo>
                  <a:pt x="283" y="58"/>
                </a:lnTo>
                <a:lnTo>
                  <a:pt x="278" y="48"/>
                </a:lnTo>
                <a:lnTo>
                  <a:pt x="272" y="39"/>
                </a:lnTo>
                <a:lnTo>
                  <a:pt x="265" y="32"/>
                </a:lnTo>
                <a:lnTo>
                  <a:pt x="261" y="30"/>
                </a:lnTo>
                <a:lnTo>
                  <a:pt x="256" y="27"/>
                </a:lnTo>
                <a:lnTo>
                  <a:pt x="252" y="26"/>
                </a:lnTo>
                <a:lnTo>
                  <a:pt x="246" y="26"/>
                </a:lnTo>
                <a:lnTo>
                  <a:pt x="246" y="26"/>
                </a:lnTo>
                <a:lnTo>
                  <a:pt x="244" y="26"/>
                </a:lnTo>
                <a:lnTo>
                  <a:pt x="241" y="28"/>
                </a:lnTo>
                <a:lnTo>
                  <a:pt x="237" y="33"/>
                </a:lnTo>
                <a:lnTo>
                  <a:pt x="234" y="39"/>
                </a:lnTo>
                <a:lnTo>
                  <a:pt x="232" y="40"/>
                </a:lnTo>
                <a:lnTo>
                  <a:pt x="231" y="41"/>
                </a:lnTo>
                <a:lnTo>
                  <a:pt x="231" y="41"/>
                </a:lnTo>
                <a:lnTo>
                  <a:pt x="226" y="40"/>
                </a:lnTo>
                <a:lnTo>
                  <a:pt x="222" y="39"/>
                </a:lnTo>
                <a:lnTo>
                  <a:pt x="217" y="37"/>
                </a:lnTo>
                <a:lnTo>
                  <a:pt x="213" y="34"/>
                </a:lnTo>
                <a:lnTo>
                  <a:pt x="207" y="27"/>
                </a:lnTo>
                <a:lnTo>
                  <a:pt x="200" y="20"/>
                </a:lnTo>
                <a:lnTo>
                  <a:pt x="194" y="12"/>
                </a:lnTo>
                <a:lnTo>
                  <a:pt x="187" y="7"/>
                </a:lnTo>
                <a:lnTo>
                  <a:pt x="183" y="4"/>
                </a:lnTo>
                <a:lnTo>
                  <a:pt x="179" y="2"/>
                </a:lnTo>
                <a:lnTo>
                  <a:pt x="175" y="1"/>
                </a:lnTo>
                <a:lnTo>
                  <a:pt x="169" y="0"/>
                </a:lnTo>
                <a:lnTo>
                  <a:pt x="169" y="0"/>
                </a:lnTo>
                <a:lnTo>
                  <a:pt x="161" y="1"/>
                </a:lnTo>
                <a:lnTo>
                  <a:pt x="153" y="3"/>
                </a:lnTo>
                <a:lnTo>
                  <a:pt x="147" y="3"/>
                </a:lnTo>
                <a:lnTo>
                  <a:pt x="145" y="2"/>
                </a:lnTo>
                <a:lnTo>
                  <a:pt x="142" y="0"/>
                </a:lnTo>
                <a:lnTo>
                  <a:pt x="142" y="0"/>
                </a:lnTo>
                <a:lnTo>
                  <a:pt x="138" y="4"/>
                </a:lnTo>
                <a:lnTo>
                  <a:pt x="132" y="8"/>
                </a:lnTo>
                <a:lnTo>
                  <a:pt x="129" y="10"/>
                </a:lnTo>
                <a:lnTo>
                  <a:pt x="125" y="11"/>
                </a:lnTo>
                <a:lnTo>
                  <a:pt x="125" y="11"/>
                </a:lnTo>
                <a:lnTo>
                  <a:pt x="95" y="11"/>
                </a:lnTo>
                <a:lnTo>
                  <a:pt x="95" y="11"/>
                </a:lnTo>
                <a:lnTo>
                  <a:pt x="95" y="20"/>
                </a:lnTo>
                <a:lnTo>
                  <a:pt x="94" y="27"/>
                </a:lnTo>
                <a:lnTo>
                  <a:pt x="92" y="34"/>
                </a:lnTo>
                <a:lnTo>
                  <a:pt x="89" y="40"/>
                </a:lnTo>
                <a:lnTo>
                  <a:pt x="84" y="48"/>
                </a:lnTo>
                <a:lnTo>
                  <a:pt x="77" y="55"/>
                </a:lnTo>
                <a:lnTo>
                  <a:pt x="70" y="61"/>
                </a:lnTo>
                <a:lnTo>
                  <a:pt x="64" y="68"/>
                </a:lnTo>
                <a:lnTo>
                  <a:pt x="62" y="72"/>
                </a:lnTo>
                <a:lnTo>
                  <a:pt x="61" y="77"/>
                </a:lnTo>
                <a:lnTo>
                  <a:pt x="59" y="81"/>
                </a:lnTo>
                <a:lnTo>
                  <a:pt x="58" y="88"/>
                </a:lnTo>
                <a:lnTo>
                  <a:pt x="58" y="88"/>
                </a:lnTo>
                <a:lnTo>
                  <a:pt x="59" y="94"/>
                </a:lnTo>
                <a:lnTo>
                  <a:pt x="61" y="100"/>
                </a:lnTo>
                <a:lnTo>
                  <a:pt x="63" y="104"/>
                </a:lnTo>
                <a:lnTo>
                  <a:pt x="66" y="108"/>
                </a:lnTo>
                <a:lnTo>
                  <a:pt x="70" y="110"/>
                </a:lnTo>
                <a:lnTo>
                  <a:pt x="74" y="112"/>
                </a:lnTo>
                <a:lnTo>
                  <a:pt x="79" y="114"/>
                </a:lnTo>
                <a:lnTo>
                  <a:pt x="84" y="114"/>
                </a:lnTo>
                <a:lnTo>
                  <a:pt x="84" y="114"/>
                </a:lnTo>
                <a:lnTo>
                  <a:pt x="84" y="132"/>
                </a:lnTo>
                <a:lnTo>
                  <a:pt x="84" y="132"/>
                </a:lnTo>
                <a:lnTo>
                  <a:pt x="84" y="141"/>
                </a:lnTo>
                <a:lnTo>
                  <a:pt x="80" y="149"/>
                </a:lnTo>
                <a:lnTo>
                  <a:pt x="77" y="156"/>
                </a:lnTo>
                <a:lnTo>
                  <a:pt x="71" y="163"/>
                </a:lnTo>
                <a:lnTo>
                  <a:pt x="64" y="169"/>
                </a:lnTo>
                <a:lnTo>
                  <a:pt x="57" y="175"/>
                </a:lnTo>
                <a:lnTo>
                  <a:pt x="42" y="185"/>
                </a:lnTo>
                <a:lnTo>
                  <a:pt x="26" y="196"/>
                </a:lnTo>
                <a:lnTo>
                  <a:pt x="19" y="203"/>
                </a:lnTo>
                <a:lnTo>
                  <a:pt x="13" y="210"/>
                </a:lnTo>
                <a:lnTo>
                  <a:pt x="8" y="218"/>
                </a:lnTo>
                <a:lnTo>
                  <a:pt x="4" y="228"/>
                </a:lnTo>
                <a:lnTo>
                  <a:pt x="1" y="238"/>
                </a:lnTo>
                <a:lnTo>
                  <a:pt x="0" y="249"/>
                </a:lnTo>
                <a:lnTo>
                  <a:pt x="0" y="249"/>
                </a:lnTo>
                <a:lnTo>
                  <a:pt x="1" y="259"/>
                </a:lnTo>
                <a:lnTo>
                  <a:pt x="3" y="268"/>
                </a:lnTo>
                <a:lnTo>
                  <a:pt x="7" y="278"/>
                </a:lnTo>
                <a:lnTo>
                  <a:pt x="12" y="287"/>
                </a:lnTo>
                <a:lnTo>
                  <a:pt x="18" y="295"/>
                </a:lnTo>
                <a:lnTo>
                  <a:pt x="25" y="302"/>
                </a:lnTo>
                <a:lnTo>
                  <a:pt x="32" y="307"/>
                </a:lnTo>
                <a:lnTo>
                  <a:pt x="36" y="308"/>
                </a:lnTo>
                <a:lnTo>
                  <a:pt x="40" y="309"/>
                </a:lnTo>
                <a:lnTo>
                  <a:pt x="40" y="309"/>
                </a:lnTo>
                <a:lnTo>
                  <a:pt x="46" y="308"/>
                </a:lnTo>
                <a:lnTo>
                  <a:pt x="50" y="307"/>
                </a:lnTo>
                <a:lnTo>
                  <a:pt x="58" y="304"/>
                </a:lnTo>
                <a:lnTo>
                  <a:pt x="66" y="299"/>
                </a:lnTo>
                <a:lnTo>
                  <a:pt x="72" y="292"/>
                </a:lnTo>
                <a:lnTo>
                  <a:pt x="79" y="286"/>
                </a:lnTo>
                <a:lnTo>
                  <a:pt x="86" y="280"/>
                </a:lnTo>
                <a:lnTo>
                  <a:pt x="94" y="277"/>
                </a:lnTo>
                <a:lnTo>
                  <a:pt x="97" y="276"/>
                </a:lnTo>
                <a:lnTo>
                  <a:pt x="102" y="276"/>
                </a:lnTo>
                <a:lnTo>
                  <a:pt x="102" y="276"/>
                </a:lnTo>
                <a:lnTo>
                  <a:pt x="114" y="276"/>
                </a:lnTo>
                <a:lnTo>
                  <a:pt x="123" y="277"/>
                </a:lnTo>
                <a:lnTo>
                  <a:pt x="142" y="282"/>
                </a:lnTo>
                <a:lnTo>
                  <a:pt x="163" y="285"/>
                </a:lnTo>
                <a:lnTo>
                  <a:pt x="172" y="286"/>
                </a:lnTo>
                <a:lnTo>
                  <a:pt x="184" y="286"/>
                </a:lnTo>
                <a:lnTo>
                  <a:pt x="184" y="286"/>
                </a:lnTo>
                <a:lnTo>
                  <a:pt x="187" y="286"/>
                </a:lnTo>
                <a:lnTo>
                  <a:pt x="187" y="286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99" name="Freeform 66"/>
          <p:cNvSpPr>
            <a:spLocks/>
          </p:cNvSpPr>
          <p:nvPr/>
        </p:nvSpPr>
        <p:spPr bwMode="auto">
          <a:xfrm>
            <a:off x="5333128" y="3416986"/>
            <a:ext cx="418337" cy="259349"/>
          </a:xfrm>
          <a:custGeom>
            <a:avLst/>
            <a:gdLst/>
            <a:ahLst/>
            <a:cxnLst>
              <a:cxn ang="0">
                <a:pos x="18" y="134"/>
              </a:cxn>
              <a:cxn ang="0">
                <a:pos x="67" y="89"/>
              </a:cxn>
              <a:cxn ang="0">
                <a:pos x="69" y="56"/>
              </a:cxn>
              <a:cxn ang="0">
                <a:pos x="80" y="1"/>
              </a:cxn>
              <a:cxn ang="0">
                <a:pos x="102" y="1"/>
              </a:cxn>
              <a:cxn ang="0">
                <a:pos x="128" y="28"/>
              </a:cxn>
              <a:cxn ang="0">
                <a:pos x="172" y="42"/>
              </a:cxn>
              <a:cxn ang="0">
                <a:pos x="240" y="50"/>
              </a:cxn>
              <a:cxn ang="0">
                <a:pos x="274" y="72"/>
              </a:cxn>
              <a:cxn ang="0">
                <a:pos x="290" y="81"/>
              </a:cxn>
              <a:cxn ang="0">
                <a:pos x="343" y="63"/>
              </a:cxn>
              <a:cxn ang="0">
                <a:pos x="385" y="46"/>
              </a:cxn>
              <a:cxn ang="0">
                <a:pos x="409" y="54"/>
              </a:cxn>
              <a:cxn ang="0">
                <a:pos x="426" y="92"/>
              </a:cxn>
              <a:cxn ang="0">
                <a:pos x="437" y="100"/>
              </a:cxn>
              <a:cxn ang="0">
                <a:pos x="459" y="89"/>
              </a:cxn>
              <a:cxn ang="0">
                <a:pos x="474" y="110"/>
              </a:cxn>
              <a:cxn ang="0">
                <a:pos x="487" y="114"/>
              </a:cxn>
              <a:cxn ang="0">
                <a:pos x="503" y="103"/>
              </a:cxn>
              <a:cxn ang="0">
                <a:pos x="537" y="124"/>
              </a:cxn>
              <a:cxn ang="0">
                <a:pos x="569" y="140"/>
              </a:cxn>
              <a:cxn ang="0">
                <a:pos x="575" y="157"/>
              </a:cxn>
              <a:cxn ang="0">
                <a:pos x="592" y="156"/>
              </a:cxn>
              <a:cxn ang="0">
                <a:pos x="620" y="140"/>
              </a:cxn>
              <a:cxn ang="0">
                <a:pos x="634" y="147"/>
              </a:cxn>
              <a:cxn ang="0">
                <a:pos x="638" y="200"/>
              </a:cxn>
              <a:cxn ang="0">
                <a:pos x="645" y="214"/>
              </a:cxn>
              <a:cxn ang="0">
                <a:pos x="628" y="225"/>
              </a:cxn>
              <a:cxn ang="0">
                <a:pos x="597" y="241"/>
              </a:cxn>
              <a:cxn ang="0">
                <a:pos x="573" y="275"/>
              </a:cxn>
              <a:cxn ang="0">
                <a:pos x="561" y="302"/>
              </a:cxn>
              <a:cxn ang="0">
                <a:pos x="569" y="322"/>
              </a:cxn>
              <a:cxn ang="0">
                <a:pos x="587" y="328"/>
              </a:cxn>
              <a:cxn ang="0">
                <a:pos x="581" y="368"/>
              </a:cxn>
              <a:cxn ang="0">
                <a:pos x="538" y="402"/>
              </a:cxn>
              <a:cxn ang="0">
                <a:pos x="506" y="442"/>
              </a:cxn>
              <a:cxn ang="0">
                <a:pos x="481" y="400"/>
              </a:cxn>
              <a:cxn ang="0">
                <a:pos x="443" y="391"/>
              </a:cxn>
              <a:cxn ang="0">
                <a:pos x="411" y="405"/>
              </a:cxn>
              <a:cxn ang="0">
                <a:pos x="397" y="397"/>
              </a:cxn>
              <a:cxn ang="0">
                <a:pos x="378" y="379"/>
              </a:cxn>
              <a:cxn ang="0">
                <a:pos x="337" y="369"/>
              </a:cxn>
              <a:cxn ang="0">
                <a:pos x="321" y="347"/>
              </a:cxn>
              <a:cxn ang="0">
                <a:pos x="299" y="340"/>
              </a:cxn>
              <a:cxn ang="0">
                <a:pos x="253" y="350"/>
              </a:cxn>
              <a:cxn ang="0">
                <a:pos x="224" y="338"/>
              </a:cxn>
              <a:cxn ang="0">
                <a:pos x="195" y="291"/>
              </a:cxn>
              <a:cxn ang="0">
                <a:pos x="157" y="272"/>
              </a:cxn>
              <a:cxn ang="0">
                <a:pos x="116" y="271"/>
              </a:cxn>
              <a:cxn ang="0">
                <a:pos x="60" y="231"/>
              </a:cxn>
              <a:cxn ang="0">
                <a:pos x="0" y="140"/>
              </a:cxn>
            </a:cxnLst>
            <a:rect l="0" t="0" r="r" b="b"/>
            <a:pathLst>
              <a:path w="645" h="442">
                <a:moveTo>
                  <a:pt x="0" y="140"/>
                </a:moveTo>
                <a:lnTo>
                  <a:pt x="0" y="140"/>
                </a:lnTo>
                <a:lnTo>
                  <a:pt x="3" y="140"/>
                </a:lnTo>
                <a:lnTo>
                  <a:pt x="8" y="139"/>
                </a:lnTo>
                <a:lnTo>
                  <a:pt x="18" y="134"/>
                </a:lnTo>
                <a:lnTo>
                  <a:pt x="30" y="126"/>
                </a:lnTo>
                <a:lnTo>
                  <a:pt x="41" y="118"/>
                </a:lnTo>
                <a:lnTo>
                  <a:pt x="52" y="108"/>
                </a:lnTo>
                <a:lnTo>
                  <a:pt x="61" y="99"/>
                </a:lnTo>
                <a:lnTo>
                  <a:pt x="67" y="89"/>
                </a:lnTo>
                <a:lnTo>
                  <a:pt x="69" y="85"/>
                </a:lnTo>
                <a:lnTo>
                  <a:pt x="69" y="81"/>
                </a:lnTo>
                <a:lnTo>
                  <a:pt x="69" y="81"/>
                </a:lnTo>
                <a:lnTo>
                  <a:pt x="69" y="56"/>
                </a:lnTo>
                <a:lnTo>
                  <a:pt x="69" y="56"/>
                </a:lnTo>
                <a:lnTo>
                  <a:pt x="70" y="45"/>
                </a:lnTo>
                <a:lnTo>
                  <a:pt x="73" y="31"/>
                </a:lnTo>
                <a:lnTo>
                  <a:pt x="77" y="17"/>
                </a:lnTo>
                <a:lnTo>
                  <a:pt x="80" y="1"/>
                </a:lnTo>
                <a:lnTo>
                  <a:pt x="80" y="1"/>
                </a:lnTo>
                <a:lnTo>
                  <a:pt x="86" y="1"/>
                </a:lnTo>
                <a:lnTo>
                  <a:pt x="92" y="0"/>
                </a:lnTo>
                <a:lnTo>
                  <a:pt x="96" y="0"/>
                </a:lnTo>
                <a:lnTo>
                  <a:pt x="102" y="1"/>
                </a:lnTo>
                <a:lnTo>
                  <a:pt x="102" y="1"/>
                </a:lnTo>
                <a:lnTo>
                  <a:pt x="110" y="4"/>
                </a:lnTo>
                <a:lnTo>
                  <a:pt x="115" y="9"/>
                </a:lnTo>
                <a:lnTo>
                  <a:pt x="118" y="13"/>
                </a:lnTo>
                <a:lnTo>
                  <a:pt x="122" y="19"/>
                </a:lnTo>
                <a:lnTo>
                  <a:pt x="128" y="28"/>
                </a:lnTo>
                <a:lnTo>
                  <a:pt x="131" y="32"/>
                </a:lnTo>
                <a:lnTo>
                  <a:pt x="136" y="34"/>
                </a:lnTo>
                <a:lnTo>
                  <a:pt x="136" y="34"/>
                </a:lnTo>
                <a:lnTo>
                  <a:pt x="155" y="40"/>
                </a:lnTo>
                <a:lnTo>
                  <a:pt x="172" y="42"/>
                </a:lnTo>
                <a:lnTo>
                  <a:pt x="187" y="45"/>
                </a:lnTo>
                <a:lnTo>
                  <a:pt x="200" y="45"/>
                </a:lnTo>
                <a:lnTo>
                  <a:pt x="213" y="46"/>
                </a:lnTo>
                <a:lnTo>
                  <a:pt x="226" y="47"/>
                </a:lnTo>
                <a:lnTo>
                  <a:pt x="240" y="50"/>
                </a:lnTo>
                <a:lnTo>
                  <a:pt x="256" y="56"/>
                </a:lnTo>
                <a:lnTo>
                  <a:pt x="256" y="56"/>
                </a:lnTo>
                <a:lnTo>
                  <a:pt x="262" y="60"/>
                </a:lnTo>
                <a:lnTo>
                  <a:pt x="266" y="63"/>
                </a:lnTo>
                <a:lnTo>
                  <a:pt x="274" y="72"/>
                </a:lnTo>
                <a:lnTo>
                  <a:pt x="277" y="76"/>
                </a:lnTo>
                <a:lnTo>
                  <a:pt x="281" y="79"/>
                </a:lnTo>
                <a:lnTo>
                  <a:pt x="284" y="81"/>
                </a:lnTo>
                <a:lnTo>
                  <a:pt x="290" y="81"/>
                </a:lnTo>
                <a:lnTo>
                  <a:pt x="290" y="81"/>
                </a:lnTo>
                <a:lnTo>
                  <a:pt x="297" y="81"/>
                </a:lnTo>
                <a:lnTo>
                  <a:pt x="305" y="80"/>
                </a:lnTo>
                <a:lnTo>
                  <a:pt x="319" y="76"/>
                </a:lnTo>
                <a:lnTo>
                  <a:pt x="331" y="70"/>
                </a:lnTo>
                <a:lnTo>
                  <a:pt x="343" y="63"/>
                </a:lnTo>
                <a:lnTo>
                  <a:pt x="354" y="57"/>
                </a:lnTo>
                <a:lnTo>
                  <a:pt x="366" y="51"/>
                </a:lnTo>
                <a:lnTo>
                  <a:pt x="376" y="47"/>
                </a:lnTo>
                <a:lnTo>
                  <a:pt x="381" y="46"/>
                </a:lnTo>
                <a:lnTo>
                  <a:pt x="385" y="46"/>
                </a:lnTo>
                <a:lnTo>
                  <a:pt x="385" y="46"/>
                </a:lnTo>
                <a:lnTo>
                  <a:pt x="393" y="46"/>
                </a:lnTo>
                <a:lnTo>
                  <a:pt x="399" y="48"/>
                </a:lnTo>
                <a:lnTo>
                  <a:pt x="405" y="50"/>
                </a:lnTo>
                <a:lnTo>
                  <a:pt x="409" y="54"/>
                </a:lnTo>
                <a:lnTo>
                  <a:pt x="413" y="58"/>
                </a:lnTo>
                <a:lnTo>
                  <a:pt x="415" y="63"/>
                </a:lnTo>
                <a:lnTo>
                  <a:pt x="420" y="72"/>
                </a:lnTo>
                <a:lnTo>
                  <a:pt x="422" y="83"/>
                </a:lnTo>
                <a:lnTo>
                  <a:pt x="426" y="92"/>
                </a:lnTo>
                <a:lnTo>
                  <a:pt x="428" y="95"/>
                </a:lnTo>
                <a:lnTo>
                  <a:pt x="430" y="97"/>
                </a:lnTo>
                <a:lnTo>
                  <a:pt x="432" y="100"/>
                </a:lnTo>
                <a:lnTo>
                  <a:pt x="437" y="100"/>
                </a:lnTo>
                <a:lnTo>
                  <a:pt x="437" y="100"/>
                </a:lnTo>
                <a:lnTo>
                  <a:pt x="439" y="100"/>
                </a:lnTo>
                <a:lnTo>
                  <a:pt x="443" y="99"/>
                </a:lnTo>
                <a:lnTo>
                  <a:pt x="450" y="94"/>
                </a:lnTo>
                <a:lnTo>
                  <a:pt x="457" y="91"/>
                </a:lnTo>
                <a:lnTo>
                  <a:pt x="459" y="89"/>
                </a:lnTo>
                <a:lnTo>
                  <a:pt x="462" y="88"/>
                </a:lnTo>
                <a:lnTo>
                  <a:pt x="462" y="88"/>
                </a:lnTo>
                <a:lnTo>
                  <a:pt x="466" y="99"/>
                </a:lnTo>
                <a:lnTo>
                  <a:pt x="470" y="107"/>
                </a:lnTo>
                <a:lnTo>
                  <a:pt x="474" y="110"/>
                </a:lnTo>
                <a:lnTo>
                  <a:pt x="477" y="112"/>
                </a:lnTo>
                <a:lnTo>
                  <a:pt x="481" y="114"/>
                </a:lnTo>
                <a:lnTo>
                  <a:pt x="484" y="115"/>
                </a:lnTo>
                <a:lnTo>
                  <a:pt x="484" y="115"/>
                </a:lnTo>
                <a:lnTo>
                  <a:pt x="487" y="114"/>
                </a:lnTo>
                <a:lnTo>
                  <a:pt x="489" y="112"/>
                </a:lnTo>
                <a:lnTo>
                  <a:pt x="493" y="109"/>
                </a:lnTo>
                <a:lnTo>
                  <a:pt x="498" y="106"/>
                </a:lnTo>
                <a:lnTo>
                  <a:pt x="500" y="104"/>
                </a:lnTo>
                <a:lnTo>
                  <a:pt x="503" y="103"/>
                </a:lnTo>
                <a:lnTo>
                  <a:pt x="503" y="103"/>
                </a:lnTo>
                <a:lnTo>
                  <a:pt x="510" y="104"/>
                </a:lnTo>
                <a:lnTo>
                  <a:pt x="516" y="108"/>
                </a:lnTo>
                <a:lnTo>
                  <a:pt x="530" y="118"/>
                </a:lnTo>
                <a:lnTo>
                  <a:pt x="537" y="124"/>
                </a:lnTo>
                <a:lnTo>
                  <a:pt x="546" y="129"/>
                </a:lnTo>
                <a:lnTo>
                  <a:pt x="556" y="132"/>
                </a:lnTo>
                <a:lnTo>
                  <a:pt x="566" y="133"/>
                </a:lnTo>
                <a:lnTo>
                  <a:pt x="566" y="133"/>
                </a:lnTo>
                <a:lnTo>
                  <a:pt x="569" y="140"/>
                </a:lnTo>
                <a:lnTo>
                  <a:pt x="569" y="140"/>
                </a:lnTo>
                <a:lnTo>
                  <a:pt x="569" y="140"/>
                </a:lnTo>
                <a:lnTo>
                  <a:pt x="569" y="148"/>
                </a:lnTo>
                <a:lnTo>
                  <a:pt x="572" y="154"/>
                </a:lnTo>
                <a:lnTo>
                  <a:pt x="575" y="157"/>
                </a:lnTo>
                <a:lnTo>
                  <a:pt x="577" y="158"/>
                </a:lnTo>
                <a:lnTo>
                  <a:pt x="580" y="158"/>
                </a:lnTo>
                <a:lnTo>
                  <a:pt x="580" y="158"/>
                </a:lnTo>
                <a:lnTo>
                  <a:pt x="587" y="158"/>
                </a:lnTo>
                <a:lnTo>
                  <a:pt x="592" y="156"/>
                </a:lnTo>
                <a:lnTo>
                  <a:pt x="597" y="153"/>
                </a:lnTo>
                <a:lnTo>
                  <a:pt x="602" y="149"/>
                </a:lnTo>
                <a:lnTo>
                  <a:pt x="610" y="144"/>
                </a:lnTo>
                <a:lnTo>
                  <a:pt x="614" y="141"/>
                </a:lnTo>
                <a:lnTo>
                  <a:pt x="620" y="140"/>
                </a:lnTo>
                <a:lnTo>
                  <a:pt x="620" y="140"/>
                </a:lnTo>
                <a:lnTo>
                  <a:pt x="625" y="141"/>
                </a:lnTo>
                <a:lnTo>
                  <a:pt x="628" y="142"/>
                </a:lnTo>
                <a:lnTo>
                  <a:pt x="632" y="145"/>
                </a:lnTo>
                <a:lnTo>
                  <a:pt x="634" y="147"/>
                </a:lnTo>
                <a:lnTo>
                  <a:pt x="636" y="154"/>
                </a:lnTo>
                <a:lnTo>
                  <a:pt x="637" y="163"/>
                </a:lnTo>
                <a:lnTo>
                  <a:pt x="637" y="183"/>
                </a:lnTo>
                <a:lnTo>
                  <a:pt x="638" y="192"/>
                </a:lnTo>
                <a:lnTo>
                  <a:pt x="638" y="200"/>
                </a:lnTo>
                <a:lnTo>
                  <a:pt x="638" y="200"/>
                </a:lnTo>
                <a:lnTo>
                  <a:pt x="640" y="205"/>
                </a:lnTo>
                <a:lnTo>
                  <a:pt x="641" y="209"/>
                </a:lnTo>
                <a:lnTo>
                  <a:pt x="643" y="213"/>
                </a:lnTo>
                <a:lnTo>
                  <a:pt x="645" y="214"/>
                </a:lnTo>
                <a:lnTo>
                  <a:pt x="645" y="214"/>
                </a:lnTo>
                <a:lnTo>
                  <a:pt x="641" y="218"/>
                </a:lnTo>
                <a:lnTo>
                  <a:pt x="635" y="222"/>
                </a:lnTo>
                <a:lnTo>
                  <a:pt x="632" y="224"/>
                </a:lnTo>
                <a:lnTo>
                  <a:pt x="628" y="225"/>
                </a:lnTo>
                <a:lnTo>
                  <a:pt x="628" y="225"/>
                </a:lnTo>
                <a:lnTo>
                  <a:pt x="598" y="225"/>
                </a:lnTo>
                <a:lnTo>
                  <a:pt x="598" y="225"/>
                </a:lnTo>
                <a:lnTo>
                  <a:pt x="598" y="234"/>
                </a:lnTo>
                <a:lnTo>
                  <a:pt x="597" y="241"/>
                </a:lnTo>
                <a:lnTo>
                  <a:pt x="595" y="248"/>
                </a:lnTo>
                <a:lnTo>
                  <a:pt x="592" y="254"/>
                </a:lnTo>
                <a:lnTo>
                  <a:pt x="587" y="262"/>
                </a:lnTo>
                <a:lnTo>
                  <a:pt x="580" y="269"/>
                </a:lnTo>
                <a:lnTo>
                  <a:pt x="573" y="275"/>
                </a:lnTo>
                <a:lnTo>
                  <a:pt x="567" y="282"/>
                </a:lnTo>
                <a:lnTo>
                  <a:pt x="565" y="286"/>
                </a:lnTo>
                <a:lnTo>
                  <a:pt x="564" y="291"/>
                </a:lnTo>
                <a:lnTo>
                  <a:pt x="562" y="295"/>
                </a:lnTo>
                <a:lnTo>
                  <a:pt x="561" y="302"/>
                </a:lnTo>
                <a:lnTo>
                  <a:pt x="561" y="302"/>
                </a:lnTo>
                <a:lnTo>
                  <a:pt x="562" y="308"/>
                </a:lnTo>
                <a:lnTo>
                  <a:pt x="564" y="314"/>
                </a:lnTo>
                <a:lnTo>
                  <a:pt x="566" y="318"/>
                </a:lnTo>
                <a:lnTo>
                  <a:pt x="569" y="322"/>
                </a:lnTo>
                <a:lnTo>
                  <a:pt x="573" y="324"/>
                </a:lnTo>
                <a:lnTo>
                  <a:pt x="577" y="326"/>
                </a:lnTo>
                <a:lnTo>
                  <a:pt x="582" y="328"/>
                </a:lnTo>
                <a:lnTo>
                  <a:pt x="587" y="328"/>
                </a:lnTo>
                <a:lnTo>
                  <a:pt x="587" y="328"/>
                </a:lnTo>
                <a:lnTo>
                  <a:pt x="587" y="346"/>
                </a:lnTo>
                <a:lnTo>
                  <a:pt x="587" y="346"/>
                </a:lnTo>
                <a:lnTo>
                  <a:pt x="587" y="354"/>
                </a:lnTo>
                <a:lnTo>
                  <a:pt x="584" y="361"/>
                </a:lnTo>
                <a:lnTo>
                  <a:pt x="581" y="368"/>
                </a:lnTo>
                <a:lnTo>
                  <a:pt x="576" y="374"/>
                </a:lnTo>
                <a:lnTo>
                  <a:pt x="572" y="378"/>
                </a:lnTo>
                <a:lnTo>
                  <a:pt x="566" y="383"/>
                </a:lnTo>
                <a:lnTo>
                  <a:pt x="552" y="392"/>
                </a:lnTo>
                <a:lnTo>
                  <a:pt x="538" y="402"/>
                </a:lnTo>
                <a:lnTo>
                  <a:pt x="526" y="413"/>
                </a:lnTo>
                <a:lnTo>
                  <a:pt x="520" y="419"/>
                </a:lnTo>
                <a:lnTo>
                  <a:pt x="514" y="425"/>
                </a:lnTo>
                <a:lnTo>
                  <a:pt x="510" y="434"/>
                </a:lnTo>
                <a:lnTo>
                  <a:pt x="506" y="442"/>
                </a:lnTo>
                <a:lnTo>
                  <a:pt x="506" y="442"/>
                </a:lnTo>
                <a:lnTo>
                  <a:pt x="498" y="423"/>
                </a:lnTo>
                <a:lnTo>
                  <a:pt x="493" y="414"/>
                </a:lnTo>
                <a:lnTo>
                  <a:pt x="488" y="407"/>
                </a:lnTo>
                <a:lnTo>
                  <a:pt x="481" y="400"/>
                </a:lnTo>
                <a:lnTo>
                  <a:pt x="473" y="394"/>
                </a:lnTo>
                <a:lnTo>
                  <a:pt x="461" y="392"/>
                </a:lnTo>
                <a:lnTo>
                  <a:pt x="447" y="391"/>
                </a:lnTo>
                <a:lnTo>
                  <a:pt x="447" y="391"/>
                </a:lnTo>
                <a:lnTo>
                  <a:pt x="443" y="391"/>
                </a:lnTo>
                <a:lnTo>
                  <a:pt x="437" y="393"/>
                </a:lnTo>
                <a:lnTo>
                  <a:pt x="428" y="398"/>
                </a:lnTo>
                <a:lnTo>
                  <a:pt x="419" y="402"/>
                </a:lnTo>
                <a:lnTo>
                  <a:pt x="415" y="405"/>
                </a:lnTo>
                <a:lnTo>
                  <a:pt x="411" y="405"/>
                </a:lnTo>
                <a:lnTo>
                  <a:pt x="411" y="405"/>
                </a:lnTo>
                <a:lnTo>
                  <a:pt x="406" y="405"/>
                </a:lnTo>
                <a:lnTo>
                  <a:pt x="403" y="402"/>
                </a:lnTo>
                <a:lnTo>
                  <a:pt x="399" y="400"/>
                </a:lnTo>
                <a:lnTo>
                  <a:pt x="397" y="397"/>
                </a:lnTo>
                <a:lnTo>
                  <a:pt x="392" y="390"/>
                </a:lnTo>
                <a:lnTo>
                  <a:pt x="389" y="386"/>
                </a:lnTo>
                <a:lnTo>
                  <a:pt x="385" y="383"/>
                </a:lnTo>
                <a:lnTo>
                  <a:pt x="385" y="383"/>
                </a:lnTo>
                <a:lnTo>
                  <a:pt x="378" y="379"/>
                </a:lnTo>
                <a:lnTo>
                  <a:pt x="371" y="377"/>
                </a:lnTo>
                <a:lnTo>
                  <a:pt x="360" y="374"/>
                </a:lnTo>
                <a:lnTo>
                  <a:pt x="350" y="373"/>
                </a:lnTo>
                <a:lnTo>
                  <a:pt x="340" y="370"/>
                </a:lnTo>
                <a:lnTo>
                  <a:pt x="337" y="369"/>
                </a:lnTo>
                <a:lnTo>
                  <a:pt x="333" y="367"/>
                </a:lnTo>
                <a:lnTo>
                  <a:pt x="330" y="364"/>
                </a:lnTo>
                <a:lnTo>
                  <a:pt x="327" y="360"/>
                </a:lnTo>
                <a:lnTo>
                  <a:pt x="324" y="354"/>
                </a:lnTo>
                <a:lnTo>
                  <a:pt x="321" y="347"/>
                </a:lnTo>
                <a:lnTo>
                  <a:pt x="315" y="328"/>
                </a:lnTo>
                <a:lnTo>
                  <a:pt x="315" y="328"/>
                </a:lnTo>
                <a:lnTo>
                  <a:pt x="310" y="330"/>
                </a:lnTo>
                <a:lnTo>
                  <a:pt x="306" y="333"/>
                </a:lnTo>
                <a:lnTo>
                  <a:pt x="299" y="340"/>
                </a:lnTo>
                <a:lnTo>
                  <a:pt x="293" y="347"/>
                </a:lnTo>
                <a:lnTo>
                  <a:pt x="290" y="350"/>
                </a:lnTo>
                <a:lnTo>
                  <a:pt x="286" y="350"/>
                </a:lnTo>
                <a:lnTo>
                  <a:pt x="286" y="350"/>
                </a:lnTo>
                <a:lnTo>
                  <a:pt x="253" y="350"/>
                </a:lnTo>
                <a:lnTo>
                  <a:pt x="253" y="350"/>
                </a:lnTo>
                <a:lnTo>
                  <a:pt x="244" y="350"/>
                </a:lnTo>
                <a:lnTo>
                  <a:pt x="236" y="346"/>
                </a:lnTo>
                <a:lnTo>
                  <a:pt x="229" y="343"/>
                </a:lnTo>
                <a:lnTo>
                  <a:pt x="224" y="338"/>
                </a:lnTo>
                <a:lnTo>
                  <a:pt x="218" y="332"/>
                </a:lnTo>
                <a:lnTo>
                  <a:pt x="215" y="325"/>
                </a:lnTo>
                <a:lnTo>
                  <a:pt x="208" y="312"/>
                </a:lnTo>
                <a:lnTo>
                  <a:pt x="200" y="298"/>
                </a:lnTo>
                <a:lnTo>
                  <a:pt x="195" y="291"/>
                </a:lnTo>
                <a:lnTo>
                  <a:pt x="191" y="285"/>
                </a:lnTo>
                <a:lnTo>
                  <a:pt x="185" y="280"/>
                </a:lnTo>
                <a:lnTo>
                  <a:pt x="177" y="276"/>
                </a:lnTo>
                <a:lnTo>
                  <a:pt x="168" y="274"/>
                </a:lnTo>
                <a:lnTo>
                  <a:pt x="157" y="272"/>
                </a:lnTo>
                <a:lnTo>
                  <a:pt x="157" y="272"/>
                </a:lnTo>
                <a:lnTo>
                  <a:pt x="128" y="272"/>
                </a:lnTo>
                <a:lnTo>
                  <a:pt x="128" y="272"/>
                </a:lnTo>
                <a:lnTo>
                  <a:pt x="122" y="272"/>
                </a:lnTo>
                <a:lnTo>
                  <a:pt x="116" y="271"/>
                </a:lnTo>
                <a:lnTo>
                  <a:pt x="104" y="267"/>
                </a:lnTo>
                <a:lnTo>
                  <a:pt x="93" y="261"/>
                </a:lnTo>
                <a:lnTo>
                  <a:pt x="81" y="252"/>
                </a:lnTo>
                <a:lnTo>
                  <a:pt x="70" y="242"/>
                </a:lnTo>
                <a:lnTo>
                  <a:pt x="60" y="231"/>
                </a:lnTo>
                <a:lnTo>
                  <a:pt x="50" y="219"/>
                </a:lnTo>
                <a:lnTo>
                  <a:pt x="40" y="207"/>
                </a:lnTo>
                <a:lnTo>
                  <a:pt x="24" y="183"/>
                </a:lnTo>
                <a:lnTo>
                  <a:pt x="11" y="161"/>
                </a:lnTo>
                <a:lnTo>
                  <a:pt x="0" y="140"/>
                </a:lnTo>
                <a:lnTo>
                  <a:pt x="0" y="140"/>
                </a:lnTo>
                <a:lnTo>
                  <a:pt x="0" y="140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00" name="Freeform 67"/>
          <p:cNvSpPr>
            <a:spLocks/>
          </p:cNvSpPr>
          <p:nvPr/>
        </p:nvSpPr>
        <p:spPr bwMode="auto">
          <a:xfrm>
            <a:off x="5202316" y="3489743"/>
            <a:ext cx="284936" cy="206540"/>
          </a:xfrm>
          <a:custGeom>
            <a:avLst/>
            <a:gdLst/>
            <a:ahLst/>
            <a:cxnLst>
              <a:cxn ang="0">
                <a:pos x="199" y="17"/>
              </a:cxn>
              <a:cxn ang="0">
                <a:pos x="186" y="2"/>
              </a:cxn>
              <a:cxn ang="0">
                <a:pos x="181" y="0"/>
              </a:cxn>
              <a:cxn ang="0">
                <a:pos x="172" y="4"/>
              </a:cxn>
              <a:cxn ang="0">
                <a:pos x="162" y="10"/>
              </a:cxn>
              <a:cxn ang="0">
                <a:pos x="156" y="21"/>
              </a:cxn>
              <a:cxn ang="0">
                <a:pos x="137" y="31"/>
              </a:cxn>
              <a:cxn ang="0">
                <a:pos x="121" y="39"/>
              </a:cxn>
              <a:cxn ang="0">
                <a:pos x="107" y="60"/>
              </a:cxn>
              <a:cxn ang="0">
                <a:pos x="92" y="82"/>
              </a:cxn>
              <a:cxn ang="0">
                <a:pos x="75" y="90"/>
              </a:cxn>
              <a:cxn ang="0">
                <a:pos x="55" y="91"/>
              </a:cxn>
              <a:cxn ang="0">
                <a:pos x="36" y="163"/>
              </a:cxn>
              <a:cxn ang="0">
                <a:pos x="29" y="194"/>
              </a:cxn>
              <a:cxn ang="0">
                <a:pos x="35" y="217"/>
              </a:cxn>
              <a:cxn ang="0">
                <a:pos x="34" y="235"/>
              </a:cxn>
              <a:cxn ang="0">
                <a:pos x="27" y="240"/>
              </a:cxn>
              <a:cxn ang="0">
                <a:pos x="7" y="241"/>
              </a:cxn>
              <a:cxn ang="0">
                <a:pos x="0" y="246"/>
              </a:cxn>
              <a:cxn ang="0">
                <a:pos x="9" y="263"/>
              </a:cxn>
              <a:cxn ang="0">
                <a:pos x="26" y="283"/>
              </a:cxn>
              <a:cxn ang="0">
                <a:pos x="30" y="300"/>
              </a:cxn>
              <a:cxn ang="0">
                <a:pos x="26" y="315"/>
              </a:cxn>
              <a:cxn ang="0">
                <a:pos x="22" y="330"/>
              </a:cxn>
              <a:cxn ang="0">
                <a:pos x="29" y="345"/>
              </a:cxn>
              <a:cxn ang="0">
                <a:pos x="46" y="348"/>
              </a:cxn>
              <a:cxn ang="0">
                <a:pos x="70" y="347"/>
              </a:cxn>
              <a:cxn ang="0">
                <a:pos x="105" y="340"/>
              </a:cxn>
              <a:cxn ang="0">
                <a:pos x="182" y="306"/>
              </a:cxn>
              <a:cxn ang="0">
                <a:pos x="213" y="293"/>
              </a:cxn>
              <a:cxn ang="0">
                <a:pos x="234" y="331"/>
              </a:cxn>
              <a:cxn ang="0">
                <a:pos x="243" y="340"/>
              </a:cxn>
              <a:cxn ang="0">
                <a:pos x="257" y="330"/>
              </a:cxn>
              <a:cxn ang="0">
                <a:pos x="267" y="337"/>
              </a:cxn>
              <a:cxn ang="0">
                <a:pos x="283" y="352"/>
              </a:cxn>
              <a:cxn ang="0">
                <a:pos x="293" y="352"/>
              </a:cxn>
              <a:cxn ang="0">
                <a:pos x="302" y="344"/>
              </a:cxn>
              <a:cxn ang="0">
                <a:pos x="312" y="334"/>
              </a:cxn>
              <a:cxn ang="0">
                <a:pos x="340" y="327"/>
              </a:cxn>
              <a:cxn ang="0">
                <a:pos x="367" y="312"/>
              </a:cxn>
              <a:cxn ang="0">
                <a:pos x="388" y="292"/>
              </a:cxn>
              <a:cxn ang="0">
                <a:pos x="425" y="243"/>
              </a:cxn>
              <a:cxn ang="0">
                <a:pos x="441" y="223"/>
              </a:cxn>
              <a:cxn ang="0">
                <a:pos x="425" y="212"/>
              </a:cxn>
              <a:cxn ang="0">
                <a:pos x="408" y="182"/>
              </a:cxn>
              <a:cxn ang="0">
                <a:pos x="391" y="160"/>
              </a:cxn>
              <a:cxn ang="0">
                <a:pos x="370" y="151"/>
              </a:cxn>
              <a:cxn ang="0">
                <a:pos x="331" y="149"/>
              </a:cxn>
              <a:cxn ang="0">
                <a:pos x="309" y="145"/>
              </a:cxn>
              <a:cxn ang="0">
                <a:pos x="280" y="124"/>
              </a:cxn>
              <a:cxn ang="0">
                <a:pos x="255" y="92"/>
              </a:cxn>
              <a:cxn ang="0">
                <a:pos x="210" y="25"/>
              </a:cxn>
              <a:cxn ang="0">
                <a:pos x="195" y="10"/>
              </a:cxn>
            </a:cxnLst>
            <a:rect l="0" t="0" r="r" b="b"/>
            <a:pathLst>
              <a:path w="441" h="352">
                <a:moveTo>
                  <a:pt x="203" y="17"/>
                </a:moveTo>
                <a:lnTo>
                  <a:pt x="203" y="17"/>
                </a:lnTo>
                <a:lnTo>
                  <a:pt x="199" y="17"/>
                </a:lnTo>
                <a:lnTo>
                  <a:pt x="196" y="15"/>
                </a:lnTo>
                <a:lnTo>
                  <a:pt x="190" y="8"/>
                </a:lnTo>
                <a:lnTo>
                  <a:pt x="186" y="2"/>
                </a:lnTo>
                <a:lnTo>
                  <a:pt x="183" y="0"/>
                </a:lnTo>
                <a:lnTo>
                  <a:pt x="181" y="0"/>
                </a:lnTo>
                <a:lnTo>
                  <a:pt x="181" y="0"/>
                </a:lnTo>
                <a:lnTo>
                  <a:pt x="177" y="0"/>
                </a:lnTo>
                <a:lnTo>
                  <a:pt x="175" y="1"/>
                </a:lnTo>
                <a:lnTo>
                  <a:pt x="172" y="4"/>
                </a:lnTo>
                <a:lnTo>
                  <a:pt x="167" y="8"/>
                </a:lnTo>
                <a:lnTo>
                  <a:pt x="165" y="9"/>
                </a:lnTo>
                <a:lnTo>
                  <a:pt x="162" y="10"/>
                </a:lnTo>
                <a:lnTo>
                  <a:pt x="162" y="10"/>
                </a:lnTo>
                <a:lnTo>
                  <a:pt x="159" y="16"/>
                </a:lnTo>
                <a:lnTo>
                  <a:pt x="156" y="21"/>
                </a:lnTo>
                <a:lnTo>
                  <a:pt x="152" y="24"/>
                </a:lnTo>
                <a:lnTo>
                  <a:pt x="148" y="27"/>
                </a:lnTo>
                <a:lnTo>
                  <a:pt x="137" y="31"/>
                </a:lnTo>
                <a:lnTo>
                  <a:pt x="125" y="35"/>
                </a:lnTo>
                <a:lnTo>
                  <a:pt x="125" y="35"/>
                </a:lnTo>
                <a:lnTo>
                  <a:pt x="121" y="39"/>
                </a:lnTo>
                <a:lnTo>
                  <a:pt x="118" y="42"/>
                </a:lnTo>
                <a:lnTo>
                  <a:pt x="112" y="50"/>
                </a:lnTo>
                <a:lnTo>
                  <a:pt x="107" y="60"/>
                </a:lnTo>
                <a:lnTo>
                  <a:pt x="103" y="69"/>
                </a:lnTo>
                <a:lnTo>
                  <a:pt x="97" y="77"/>
                </a:lnTo>
                <a:lnTo>
                  <a:pt x="92" y="82"/>
                </a:lnTo>
                <a:lnTo>
                  <a:pt x="88" y="85"/>
                </a:lnTo>
                <a:lnTo>
                  <a:pt x="82" y="87"/>
                </a:lnTo>
                <a:lnTo>
                  <a:pt x="75" y="90"/>
                </a:lnTo>
                <a:lnTo>
                  <a:pt x="66" y="91"/>
                </a:lnTo>
                <a:lnTo>
                  <a:pt x="55" y="91"/>
                </a:lnTo>
                <a:lnTo>
                  <a:pt x="55" y="91"/>
                </a:lnTo>
                <a:lnTo>
                  <a:pt x="50" y="118"/>
                </a:lnTo>
                <a:lnTo>
                  <a:pt x="43" y="141"/>
                </a:lnTo>
                <a:lnTo>
                  <a:pt x="36" y="163"/>
                </a:lnTo>
                <a:lnTo>
                  <a:pt x="30" y="186"/>
                </a:lnTo>
                <a:lnTo>
                  <a:pt x="30" y="186"/>
                </a:lnTo>
                <a:lnTo>
                  <a:pt x="29" y="194"/>
                </a:lnTo>
                <a:lnTo>
                  <a:pt x="30" y="200"/>
                </a:lnTo>
                <a:lnTo>
                  <a:pt x="34" y="212"/>
                </a:lnTo>
                <a:lnTo>
                  <a:pt x="35" y="217"/>
                </a:lnTo>
                <a:lnTo>
                  <a:pt x="36" y="222"/>
                </a:lnTo>
                <a:lnTo>
                  <a:pt x="35" y="228"/>
                </a:lnTo>
                <a:lnTo>
                  <a:pt x="34" y="235"/>
                </a:lnTo>
                <a:lnTo>
                  <a:pt x="34" y="235"/>
                </a:lnTo>
                <a:lnTo>
                  <a:pt x="30" y="238"/>
                </a:lnTo>
                <a:lnTo>
                  <a:pt x="27" y="240"/>
                </a:lnTo>
                <a:lnTo>
                  <a:pt x="22" y="241"/>
                </a:lnTo>
                <a:lnTo>
                  <a:pt x="16" y="241"/>
                </a:lnTo>
                <a:lnTo>
                  <a:pt x="7" y="241"/>
                </a:lnTo>
                <a:lnTo>
                  <a:pt x="0" y="241"/>
                </a:lnTo>
                <a:lnTo>
                  <a:pt x="0" y="241"/>
                </a:lnTo>
                <a:lnTo>
                  <a:pt x="0" y="246"/>
                </a:lnTo>
                <a:lnTo>
                  <a:pt x="1" y="251"/>
                </a:lnTo>
                <a:lnTo>
                  <a:pt x="5" y="258"/>
                </a:lnTo>
                <a:lnTo>
                  <a:pt x="9" y="263"/>
                </a:lnTo>
                <a:lnTo>
                  <a:pt x="15" y="269"/>
                </a:lnTo>
                <a:lnTo>
                  <a:pt x="21" y="276"/>
                </a:lnTo>
                <a:lnTo>
                  <a:pt x="26" y="283"/>
                </a:lnTo>
                <a:lnTo>
                  <a:pt x="29" y="291"/>
                </a:lnTo>
                <a:lnTo>
                  <a:pt x="29" y="296"/>
                </a:lnTo>
                <a:lnTo>
                  <a:pt x="30" y="300"/>
                </a:lnTo>
                <a:lnTo>
                  <a:pt x="30" y="300"/>
                </a:lnTo>
                <a:lnTo>
                  <a:pt x="29" y="308"/>
                </a:lnTo>
                <a:lnTo>
                  <a:pt x="26" y="315"/>
                </a:lnTo>
                <a:lnTo>
                  <a:pt x="23" y="322"/>
                </a:lnTo>
                <a:lnTo>
                  <a:pt x="22" y="330"/>
                </a:lnTo>
                <a:lnTo>
                  <a:pt x="22" y="330"/>
                </a:lnTo>
                <a:lnTo>
                  <a:pt x="23" y="337"/>
                </a:lnTo>
                <a:lnTo>
                  <a:pt x="26" y="342"/>
                </a:lnTo>
                <a:lnTo>
                  <a:pt x="29" y="345"/>
                </a:lnTo>
                <a:lnTo>
                  <a:pt x="34" y="347"/>
                </a:lnTo>
                <a:lnTo>
                  <a:pt x="39" y="348"/>
                </a:lnTo>
                <a:lnTo>
                  <a:pt x="46" y="348"/>
                </a:lnTo>
                <a:lnTo>
                  <a:pt x="59" y="348"/>
                </a:lnTo>
                <a:lnTo>
                  <a:pt x="59" y="348"/>
                </a:lnTo>
                <a:lnTo>
                  <a:pt x="70" y="347"/>
                </a:lnTo>
                <a:lnTo>
                  <a:pt x="82" y="346"/>
                </a:lnTo>
                <a:lnTo>
                  <a:pt x="93" y="344"/>
                </a:lnTo>
                <a:lnTo>
                  <a:pt x="105" y="340"/>
                </a:lnTo>
                <a:lnTo>
                  <a:pt x="126" y="334"/>
                </a:lnTo>
                <a:lnTo>
                  <a:pt x="146" y="324"/>
                </a:lnTo>
                <a:lnTo>
                  <a:pt x="182" y="306"/>
                </a:lnTo>
                <a:lnTo>
                  <a:pt x="198" y="299"/>
                </a:lnTo>
                <a:lnTo>
                  <a:pt x="213" y="293"/>
                </a:lnTo>
                <a:lnTo>
                  <a:pt x="213" y="293"/>
                </a:lnTo>
                <a:lnTo>
                  <a:pt x="220" y="307"/>
                </a:lnTo>
                <a:lnTo>
                  <a:pt x="227" y="320"/>
                </a:lnTo>
                <a:lnTo>
                  <a:pt x="234" y="331"/>
                </a:lnTo>
                <a:lnTo>
                  <a:pt x="237" y="337"/>
                </a:lnTo>
                <a:lnTo>
                  <a:pt x="243" y="340"/>
                </a:lnTo>
                <a:lnTo>
                  <a:pt x="243" y="340"/>
                </a:lnTo>
                <a:lnTo>
                  <a:pt x="248" y="338"/>
                </a:lnTo>
                <a:lnTo>
                  <a:pt x="251" y="336"/>
                </a:lnTo>
                <a:lnTo>
                  <a:pt x="257" y="330"/>
                </a:lnTo>
                <a:lnTo>
                  <a:pt x="257" y="330"/>
                </a:lnTo>
                <a:lnTo>
                  <a:pt x="263" y="332"/>
                </a:lnTo>
                <a:lnTo>
                  <a:pt x="267" y="337"/>
                </a:lnTo>
                <a:lnTo>
                  <a:pt x="274" y="344"/>
                </a:lnTo>
                <a:lnTo>
                  <a:pt x="280" y="350"/>
                </a:lnTo>
                <a:lnTo>
                  <a:pt x="283" y="352"/>
                </a:lnTo>
                <a:lnTo>
                  <a:pt x="287" y="352"/>
                </a:lnTo>
                <a:lnTo>
                  <a:pt x="287" y="352"/>
                </a:lnTo>
                <a:lnTo>
                  <a:pt x="293" y="352"/>
                </a:lnTo>
                <a:lnTo>
                  <a:pt x="297" y="350"/>
                </a:lnTo>
                <a:lnTo>
                  <a:pt x="299" y="347"/>
                </a:lnTo>
                <a:lnTo>
                  <a:pt x="302" y="344"/>
                </a:lnTo>
                <a:lnTo>
                  <a:pt x="305" y="338"/>
                </a:lnTo>
                <a:lnTo>
                  <a:pt x="309" y="336"/>
                </a:lnTo>
                <a:lnTo>
                  <a:pt x="312" y="334"/>
                </a:lnTo>
                <a:lnTo>
                  <a:pt x="312" y="334"/>
                </a:lnTo>
                <a:lnTo>
                  <a:pt x="327" y="330"/>
                </a:lnTo>
                <a:lnTo>
                  <a:pt x="340" y="327"/>
                </a:lnTo>
                <a:lnTo>
                  <a:pt x="350" y="322"/>
                </a:lnTo>
                <a:lnTo>
                  <a:pt x="359" y="317"/>
                </a:lnTo>
                <a:lnTo>
                  <a:pt x="367" y="312"/>
                </a:lnTo>
                <a:lnTo>
                  <a:pt x="375" y="306"/>
                </a:lnTo>
                <a:lnTo>
                  <a:pt x="382" y="299"/>
                </a:lnTo>
                <a:lnTo>
                  <a:pt x="388" y="292"/>
                </a:lnTo>
                <a:lnTo>
                  <a:pt x="400" y="277"/>
                </a:lnTo>
                <a:lnTo>
                  <a:pt x="411" y="260"/>
                </a:lnTo>
                <a:lnTo>
                  <a:pt x="425" y="243"/>
                </a:lnTo>
                <a:lnTo>
                  <a:pt x="433" y="233"/>
                </a:lnTo>
                <a:lnTo>
                  <a:pt x="441" y="223"/>
                </a:lnTo>
                <a:lnTo>
                  <a:pt x="441" y="223"/>
                </a:lnTo>
                <a:lnTo>
                  <a:pt x="435" y="220"/>
                </a:lnTo>
                <a:lnTo>
                  <a:pt x="429" y="216"/>
                </a:lnTo>
                <a:lnTo>
                  <a:pt x="425" y="212"/>
                </a:lnTo>
                <a:lnTo>
                  <a:pt x="421" y="206"/>
                </a:lnTo>
                <a:lnTo>
                  <a:pt x="415" y="193"/>
                </a:lnTo>
                <a:lnTo>
                  <a:pt x="408" y="182"/>
                </a:lnTo>
                <a:lnTo>
                  <a:pt x="401" y="169"/>
                </a:lnTo>
                <a:lnTo>
                  <a:pt x="396" y="164"/>
                </a:lnTo>
                <a:lnTo>
                  <a:pt x="391" y="160"/>
                </a:lnTo>
                <a:lnTo>
                  <a:pt x="385" y="155"/>
                </a:lnTo>
                <a:lnTo>
                  <a:pt x="378" y="153"/>
                </a:lnTo>
                <a:lnTo>
                  <a:pt x="370" y="151"/>
                </a:lnTo>
                <a:lnTo>
                  <a:pt x="360" y="149"/>
                </a:lnTo>
                <a:lnTo>
                  <a:pt x="360" y="149"/>
                </a:lnTo>
                <a:lnTo>
                  <a:pt x="331" y="149"/>
                </a:lnTo>
                <a:lnTo>
                  <a:pt x="331" y="149"/>
                </a:lnTo>
                <a:lnTo>
                  <a:pt x="319" y="148"/>
                </a:lnTo>
                <a:lnTo>
                  <a:pt x="309" y="145"/>
                </a:lnTo>
                <a:lnTo>
                  <a:pt x="298" y="140"/>
                </a:lnTo>
                <a:lnTo>
                  <a:pt x="289" y="132"/>
                </a:lnTo>
                <a:lnTo>
                  <a:pt x="280" y="124"/>
                </a:lnTo>
                <a:lnTo>
                  <a:pt x="271" y="115"/>
                </a:lnTo>
                <a:lnTo>
                  <a:pt x="263" y="103"/>
                </a:lnTo>
                <a:lnTo>
                  <a:pt x="255" y="92"/>
                </a:lnTo>
                <a:lnTo>
                  <a:pt x="240" y="69"/>
                </a:lnTo>
                <a:lnTo>
                  <a:pt x="225" y="46"/>
                </a:lnTo>
                <a:lnTo>
                  <a:pt x="210" y="25"/>
                </a:lnTo>
                <a:lnTo>
                  <a:pt x="203" y="17"/>
                </a:lnTo>
                <a:lnTo>
                  <a:pt x="195" y="10"/>
                </a:lnTo>
                <a:lnTo>
                  <a:pt x="195" y="10"/>
                </a:lnTo>
                <a:lnTo>
                  <a:pt x="203" y="17"/>
                </a:lnTo>
                <a:lnTo>
                  <a:pt x="203" y="17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01" name="Freeform 68"/>
          <p:cNvSpPr>
            <a:spLocks/>
          </p:cNvSpPr>
          <p:nvPr/>
        </p:nvSpPr>
        <p:spPr bwMode="auto">
          <a:xfrm>
            <a:off x="5625835" y="3676335"/>
            <a:ext cx="192979" cy="235879"/>
          </a:xfrm>
          <a:custGeom>
            <a:avLst/>
            <a:gdLst/>
            <a:ahLst/>
            <a:cxnLst>
              <a:cxn ang="0">
                <a:pos x="118" y="393"/>
              </a:cxn>
              <a:cxn ang="0">
                <a:pos x="125" y="376"/>
              </a:cxn>
              <a:cxn ang="0">
                <a:pos x="145" y="361"/>
              </a:cxn>
              <a:cxn ang="0">
                <a:pos x="204" y="345"/>
              </a:cxn>
              <a:cxn ang="0">
                <a:pos x="251" y="333"/>
              </a:cxn>
              <a:cxn ang="0">
                <a:pos x="277" y="318"/>
              </a:cxn>
              <a:cxn ang="0">
                <a:pos x="291" y="302"/>
              </a:cxn>
              <a:cxn ang="0">
                <a:pos x="298" y="279"/>
              </a:cxn>
              <a:cxn ang="0">
                <a:pos x="278" y="269"/>
              </a:cxn>
              <a:cxn ang="0">
                <a:pos x="258" y="261"/>
              </a:cxn>
              <a:cxn ang="0">
                <a:pos x="250" y="253"/>
              </a:cxn>
              <a:cxn ang="0">
                <a:pos x="245" y="235"/>
              </a:cxn>
              <a:cxn ang="0">
                <a:pos x="232" y="223"/>
              </a:cxn>
              <a:cxn ang="0">
                <a:pos x="206" y="203"/>
              </a:cxn>
              <a:cxn ang="0">
                <a:pos x="199" y="192"/>
              </a:cxn>
              <a:cxn ang="0">
                <a:pos x="195" y="166"/>
              </a:cxn>
              <a:cxn ang="0">
                <a:pos x="181" y="154"/>
              </a:cxn>
              <a:cxn ang="0">
                <a:pos x="167" y="151"/>
              </a:cxn>
              <a:cxn ang="0">
                <a:pos x="138" y="143"/>
              </a:cxn>
              <a:cxn ang="0">
                <a:pos x="133" y="133"/>
              </a:cxn>
              <a:cxn ang="0">
                <a:pos x="133" y="124"/>
              </a:cxn>
              <a:cxn ang="0">
                <a:pos x="143" y="107"/>
              </a:cxn>
              <a:cxn ang="0">
                <a:pos x="144" y="95"/>
              </a:cxn>
              <a:cxn ang="0">
                <a:pos x="138" y="78"/>
              </a:cxn>
              <a:cxn ang="0">
                <a:pos x="129" y="63"/>
              </a:cxn>
              <a:cxn ang="0">
                <a:pos x="109" y="78"/>
              </a:cxn>
              <a:cxn ang="0">
                <a:pos x="92" y="81"/>
              </a:cxn>
              <a:cxn ang="0">
                <a:pos x="84" y="79"/>
              </a:cxn>
              <a:cxn ang="0">
                <a:pos x="64" y="61"/>
              </a:cxn>
              <a:cxn ang="0">
                <a:pos x="53" y="32"/>
              </a:cxn>
              <a:cxn ang="0">
                <a:pos x="53" y="11"/>
              </a:cxn>
              <a:cxn ang="0">
                <a:pos x="55" y="0"/>
              </a:cxn>
              <a:cxn ang="0">
                <a:pos x="52" y="11"/>
              </a:cxn>
              <a:cxn ang="0">
                <a:pos x="21" y="50"/>
              </a:cxn>
              <a:cxn ang="0">
                <a:pos x="3" y="78"/>
              </a:cxn>
              <a:cxn ang="0">
                <a:pos x="0" y="99"/>
              </a:cxn>
              <a:cxn ang="0">
                <a:pos x="3" y="118"/>
              </a:cxn>
              <a:cxn ang="0">
                <a:pos x="19" y="151"/>
              </a:cxn>
              <a:cxn ang="0">
                <a:pos x="49" y="195"/>
              </a:cxn>
              <a:cxn ang="0">
                <a:pos x="59" y="219"/>
              </a:cxn>
              <a:cxn ang="0">
                <a:pos x="59" y="238"/>
              </a:cxn>
              <a:cxn ang="0">
                <a:pos x="52" y="261"/>
              </a:cxn>
              <a:cxn ang="0">
                <a:pos x="52" y="301"/>
              </a:cxn>
              <a:cxn ang="0">
                <a:pos x="59" y="318"/>
              </a:cxn>
              <a:cxn ang="0">
                <a:pos x="72" y="330"/>
              </a:cxn>
              <a:cxn ang="0">
                <a:pos x="85" y="344"/>
              </a:cxn>
              <a:cxn ang="0">
                <a:pos x="99" y="367"/>
              </a:cxn>
              <a:cxn ang="0">
                <a:pos x="116" y="382"/>
              </a:cxn>
              <a:cxn ang="0">
                <a:pos x="118" y="400"/>
              </a:cxn>
            </a:cxnLst>
            <a:rect l="0" t="0" r="r" b="b"/>
            <a:pathLst>
              <a:path w="298" h="400">
                <a:moveTo>
                  <a:pt x="118" y="400"/>
                </a:moveTo>
                <a:lnTo>
                  <a:pt x="118" y="400"/>
                </a:lnTo>
                <a:lnTo>
                  <a:pt x="118" y="393"/>
                </a:lnTo>
                <a:lnTo>
                  <a:pt x="120" y="386"/>
                </a:lnTo>
                <a:lnTo>
                  <a:pt x="122" y="380"/>
                </a:lnTo>
                <a:lnTo>
                  <a:pt x="125" y="376"/>
                </a:lnTo>
                <a:lnTo>
                  <a:pt x="129" y="371"/>
                </a:lnTo>
                <a:lnTo>
                  <a:pt x="133" y="367"/>
                </a:lnTo>
                <a:lnTo>
                  <a:pt x="145" y="361"/>
                </a:lnTo>
                <a:lnTo>
                  <a:pt x="157" y="355"/>
                </a:lnTo>
                <a:lnTo>
                  <a:pt x="171" y="352"/>
                </a:lnTo>
                <a:lnTo>
                  <a:pt x="204" y="345"/>
                </a:lnTo>
                <a:lnTo>
                  <a:pt x="220" y="342"/>
                </a:lnTo>
                <a:lnTo>
                  <a:pt x="236" y="338"/>
                </a:lnTo>
                <a:lnTo>
                  <a:pt x="251" y="333"/>
                </a:lnTo>
                <a:lnTo>
                  <a:pt x="265" y="326"/>
                </a:lnTo>
                <a:lnTo>
                  <a:pt x="271" y="323"/>
                </a:lnTo>
                <a:lnTo>
                  <a:pt x="277" y="318"/>
                </a:lnTo>
                <a:lnTo>
                  <a:pt x="282" y="314"/>
                </a:lnTo>
                <a:lnTo>
                  <a:pt x="286" y="308"/>
                </a:lnTo>
                <a:lnTo>
                  <a:pt x="291" y="302"/>
                </a:lnTo>
                <a:lnTo>
                  <a:pt x="294" y="295"/>
                </a:lnTo>
                <a:lnTo>
                  <a:pt x="297" y="287"/>
                </a:lnTo>
                <a:lnTo>
                  <a:pt x="298" y="279"/>
                </a:lnTo>
                <a:lnTo>
                  <a:pt x="298" y="279"/>
                </a:lnTo>
                <a:lnTo>
                  <a:pt x="289" y="275"/>
                </a:lnTo>
                <a:lnTo>
                  <a:pt x="278" y="269"/>
                </a:lnTo>
                <a:lnTo>
                  <a:pt x="271" y="265"/>
                </a:lnTo>
                <a:lnTo>
                  <a:pt x="266" y="263"/>
                </a:lnTo>
                <a:lnTo>
                  <a:pt x="258" y="261"/>
                </a:lnTo>
                <a:lnTo>
                  <a:pt x="251" y="261"/>
                </a:lnTo>
                <a:lnTo>
                  <a:pt x="251" y="261"/>
                </a:lnTo>
                <a:lnTo>
                  <a:pt x="250" y="253"/>
                </a:lnTo>
                <a:lnTo>
                  <a:pt x="248" y="246"/>
                </a:lnTo>
                <a:lnTo>
                  <a:pt x="247" y="241"/>
                </a:lnTo>
                <a:lnTo>
                  <a:pt x="245" y="235"/>
                </a:lnTo>
                <a:lnTo>
                  <a:pt x="243" y="232"/>
                </a:lnTo>
                <a:lnTo>
                  <a:pt x="239" y="229"/>
                </a:lnTo>
                <a:lnTo>
                  <a:pt x="232" y="223"/>
                </a:lnTo>
                <a:lnTo>
                  <a:pt x="216" y="212"/>
                </a:lnTo>
                <a:lnTo>
                  <a:pt x="209" y="207"/>
                </a:lnTo>
                <a:lnTo>
                  <a:pt x="206" y="203"/>
                </a:lnTo>
                <a:lnTo>
                  <a:pt x="202" y="199"/>
                </a:lnTo>
                <a:lnTo>
                  <a:pt x="202" y="199"/>
                </a:lnTo>
                <a:lnTo>
                  <a:pt x="199" y="192"/>
                </a:lnTo>
                <a:lnTo>
                  <a:pt x="198" y="185"/>
                </a:lnTo>
                <a:lnTo>
                  <a:pt x="197" y="172"/>
                </a:lnTo>
                <a:lnTo>
                  <a:pt x="195" y="166"/>
                </a:lnTo>
                <a:lnTo>
                  <a:pt x="193" y="162"/>
                </a:lnTo>
                <a:lnTo>
                  <a:pt x="189" y="157"/>
                </a:lnTo>
                <a:lnTo>
                  <a:pt x="181" y="154"/>
                </a:lnTo>
                <a:lnTo>
                  <a:pt x="181" y="154"/>
                </a:lnTo>
                <a:lnTo>
                  <a:pt x="174" y="153"/>
                </a:lnTo>
                <a:lnTo>
                  <a:pt x="167" y="151"/>
                </a:lnTo>
                <a:lnTo>
                  <a:pt x="151" y="149"/>
                </a:lnTo>
                <a:lnTo>
                  <a:pt x="144" y="148"/>
                </a:lnTo>
                <a:lnTo>
                  <a:pt x="138" y="143"/>
                </a:lnTo>
                <a:lnTo>
                  <a:pt x="136" y="141"/>
                </a:lnTo>
                <a:lnTo>
                  <a:pt x="134" y="138"/>
                </a:lnTo>
                <a:lnTo>
                  <a:pt x="133" y="133"/>
                </a:lnTo>
                <a:lnTo>
                  <a:pt x="132" y="128"/>
                </a:lnTo>
                <a:lnTo>
                  <a:pt x="132" y="128"/>
                </a:lnTo>
                <a:lnTo>
                  <a:pt x="133" y="124"/>
                </a:lnTo>
                <a:lnTo>
                  <a:pt x="134" y="119"/>
                </a:lnTo>
                <a:lnTo>
                  <a:pt x="138" y="113"/>
                </a:lnTo>
                <a:lnTo>
                  <a:pt x="143" y="107"/>
                </a:lnTo>
                <a:lnTo>
                  <a:pt x="144" y="102"/>
                </a:lnTo>
                <a:lnTo>
                  <a:pt x="144" y="95"/>
                </a:lnTo>
                <a:lnTo>
                  <a:pt x="144" y="95"/>
                </a:lnTo>
                <a:lnTo>
                  <a:pt x="144" y="90"/>
                </a:lnTo>
                <a:lnTo>
                  <a:pt x="141" y="86"/>
                </a:lnTo>
                <a:lnTo>
                  <a:pt x="138" y="78"/>
                </a:lnTo>
                <a:lnTo>
                  <a:pt x="133" y="70"/>
                </a:lnTo>
                <a:lnTo>
                  <a:pt x="129" y="63"/>
                </a:lnTo>
                <a:lnTo>
                  <a:pt x="129" y="63"/>
                </a:lnTo>
                <a:lnTo>
                  <a:pt x="121" y="70"/>
                </a:lnTo>
                <a:lnTo>
                  <a:pt x="114" y="76"/>
                </a:lnTo>
                <a:lnTo>
                  <a:pt x="109" y="78"/>
                </a:lnTo>
                <a:lnTo>
                  <a:pt x="105" y="79"/>
                </a:lnTo>
                <a:lnTo>
                  <a:pt x="99" y="80"/>
                </a:lnTo>
                <a:lnTo>
                  <a:pt x="92" y="81"/>
                </a:lnTo>
                <a:lnTo>
                  <a:pt x="92" y="81"/>
                </a:lnTo>
                <a:lnTo>
                  <a:pt x="88" y="80"/>
                </a:lnTo>
                <a:lnTo>
                  <a:pt x="84" y="79"/>
                </a:lnTo>
                <a:lnTo>
                  <a:pt x="77" y="76"/>
                </a:lnTo>
                <a:lnTo>
                  <a:pt x="70" y="69"/>
                </a:lnTo>
                <a:lnTo>
                  <a:pt x="64" y="61"/>
                </a:lnTo>
                <a:lnTo>
                  <a:pt x="59" y="52"/>
                </a:lnTo>
                <a:lnTo>
                  <a:pt x="55" y="42"/>
                </a:lnTo>
                <a:lnTo>
                  <a:pt x="53" y="32"/>
                </a:lnTo>
                <a:lnTo>
                  <a:pt x="52" y="21"/>
                </a:lnTo>
                <a:lnTo>
                  <a:pt x="52" y="21"/>
                </a:lnTo>
                <a:lnTo>
                  <a:pt x="53" y="11"/>
                </a:lnTo>
                <a:lnTo>
                  <a:pt x="54" y="4"/>
                </a:lnTo>
                <a:lnTo>
                  <a:pt x="55" y="0"/>
                </a:lnTo>
                <a:lnTo>
                  <a:pt x="55" y="0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46" y="23"/>
                </a:lnTo>
                <a:lnTo>
                  <a:pt x="38" y="32"/>
                </a:lnTo>
                <a:lnTo>
                  <a:pt x="21" y="50"/>
                </a:lnTo>
                <a:lnTo>
                  <a:pt x="13" y="61"/>
                </a:lnTo>
                <a:lnTo>
                  <a:pt x="7" y="71"/>
                </a:lnTo>
                <a:lnTo>
                  <a:pt x="3" y="78"/>
                </a:lnTo>
                <a:lnTo>
                  <a:pt x="2" y="84"/>
                </a:lnTo>
                <a:lnTo>
                  <a:pt x="1" y="92"/>
                </a:lnTo>
                <a:lnTo>
                  <a:pt x="0" y="99"/>
                </a:lnTo>
                <a:lnTo>
                  <a:pt x="0" y="99"/>
                </a:lnTo>
                <a:lnTo>
                  <a:pt x="1" y="109"/>
                </a:lnTo>
                <a:lnTo>
                  <a:pt x="3" y="118"/>
                </a:lnTo>
                <a:lnTo>
                  <a:pt x="6" y="127"/>
                </a:lnTo>
                <a:lnTo>
                  <a:pt x="9" y="135"/>
                </a:lnTo>
                <a:lnTo>
                  <a:pt x="19" y="151"/>
                </a:lnTo>
                <a:lnTo>
                  <a:pt x="30" y="166"/>
                </a:lnTo>
                <a:lnTo>
                  <a:pt x="40" y="180"/>
                </a:lnTo>
                <a:lnTo>
                  <a:pt x="49" y="195"/>
                </a:lnTo>
                <a:lnTo>
                  <a:pt x="54" y="203"/>
                </a:lnTo>
                <a:lnTo>
                  <a:pt x="56" y="210"/>
                </a:lnTo>
                <a:lnTo>
                  <a:pt x="59" y="219"/>
                </a:lnTo>
                <a:lnTo>
                  <a:pt x="59" y="227"/>
                </a:lnTo>
                <a:lnTo>
                  <a:pt x="59" y="227"/>
                </a:lnTo>
                <a:lnTo>
                  <a:pt x="59" y="238"/>
                </a:lnTo>
                <a:lnTo>
                  <a:pt x="57" y="247"/>
                </a:lnTo>
                <a:lnTo>
                  <a:pt x="55" y="254"/>
                </a:lnTo>
                <a:lnTo>
                  <a:pt x="52" y="261"/>
                </a:lnTo>
                <a:lnTo>
                  <a:pt x="52" y="261"/>
                </a:lnTo>
                <a:lnTo>
                  <a:pt x="52" y="301"/>
                </a:lnTo>
                <a:lnTo>
                  <a:pt x="52" y="301"/>
                </a:lnTo>
                <a:lnTo>
                  <a:pt x="53" y="308"/>
                </a:lnTo>
                <a:lnTo>
                  <a:pt x="55" y="314"/>
                </a:lnTo>
                <a:lnTo>
                  <a:pt x="59" y="318"/>
                </a:lnTo>
                <a:lnTo>
                  <a:pt x="63" y="323"/>
                </a:lnTo>
                <a:lnTo>
                  <a:pt x="68" y="328"/>
                </a:lnTo>
                <a:lnTo>
                  <a:pt x="72" y="330"/>
                </a:lnTo>
                <a:lnTo>
                  <a:pt x="82" y="334"/>
                </a:lnTo>
                <a:lnTo>
                  <a:pt x="82" y="334"/>
                </a:lnTo>
                <a:lnTo>
                  <a:pt x="85" y="344"/>
                </a:lnTo>
                <a:lnTo>
                  <a:pt x="88" y="352"/>
                </a:lnTo>
                <a:lnTo>
                  <a:pt x="93" y="360"/>
                </a:lnTo>
                <a:lnTo>
                  <a:pt x="99" y="367"/>
                </a:lnTo>
                <a:lnTo>
                  <a:pt x="105" y="372"/>
                </a:lnTo>
                <a:lnTo>
                  <a:pt x="110" y="378"/>
                </a:lnTo>
                <a:lnTo>
                  <a:pt x="116" y="382"/>
                </a:lnTo>
                <a:lnTo>
                  <a:pt x="122" y="385"/>
                </a:lnTo>
                <a:lnTo>
                  <a:pt x="122" y="385"/>
                </a:lnTo>
                <a:lnTo>
                  <a:pt x="118" y="400"/>
                </a:lnTo>
                <a:lnTo>
                  <a:pt x="118" y="400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02" name="Freeform 69"/>
          <p:cNvSpPr>
            <a:spLocks/>
          </p:cNvSpPr>
          <p:nvPr/>
        </p:nvSpPr>
        <p:spPr bwMode="auto">
          <a:xfrm>
            <a:off x="5435445" y="3609443"/>
            <a:ext cx="227949" cy="247614"/>
          </a:xfrm>
          <a:custGeom>
            <a:avLst/>
            <a:gdLst/>
            <a:ahLst/>
            <a:cxnLst>
              <a:cxn ang="0">
                <a:pos x="341" y="95"/>
              </a:cxn>
              <a:cxn ang="0">
                <a:pos x="324" y="72"/>
              </a:cxn>
              <a:cxn ang="0">
                <a:pos x="290" y="63"/>
              </a:cxn>
              <a:cxn ang="0">
                <a:pos x="280" y="65"/>
              </a:cxn>
              <a:cxn ang="0">
                <a:pos x="258" y="77"/>
              </a:cxn>
              <a:cxn ang="0">
                <a:pos x="249" y="77"/>
              </a:cxn>
              <a:cxn ang="0">
                <a:pos x="240" y="69"/>
              </a:cxn>
              <a:cxn ang="0">
                <a:pos x="228" y="55"/>
              </a:cxn>
              <a:cxn ang="0">
                <a:pos x="214" y="49"/>
              </a:cxn>
              <a:cxn ang="0">
                <a:pos x="183" y="42"/>
              </a:cxn>
              <a:cxn ang="0">
                <a:pos x="173" y="36"/>
              </a:cxn>
              <a:cxn ang="0">
                <a:pos x="164" y="19"/>
              </a:cxn>
              <a:cxn ang="0">
                <a:pos x="153" y="2"/>
              </a:cxn>
              <a:cxn ang="0">
                <a:pos x="136" y="19"/>
              </a:cxn>
              <a:cxn ang="0">
                <a:pos x="129" y="22"/>
              </a:cxn>
              <a:cxn ang="0">
                <a:pos x="90" y="22"/>
              </a:cxn>
              <a:cxn ang="0">
                <a:pos x="78" y="15"/>
              </a:cxn>
              <a:cxn ang="0">
                <a:pos x="56" y="45"/>
              </a:cxn>
              <a:cxn ang="0">
                <a:pos x="22" y="95"/>
              </a:cxn>
              <a:cxn ang="0">
                <a:pos x="0" y="114"/>
              </a:cxn>
              <a:cxn ang="0">
                <a:pos x="25" y="120"/>
              </a:cxn>
              <a:cxn ang="0">
                <a:pos x="44" y="138"/>
              </a:cxn>
              <a:cxn ang="0">
                <a:pos x="59" y="162"/>
              </a:cxn>
              <a:cxn ang="0">
                <a:pos x="73" y="175"/>
              </a:cxn>
              <a:cxn ang="0">
                <a:pos x="99" y="191"/>
              </a:cxn>
              <a:cxn ang="0">
                <a:pos x="110" y="207"/>
              </a:cxn>
              <a:cxn ang="0">
                <a:pos x="114" y="231"/>
              </a:cxn>
              <a:cxn ang="0">
                <a:pos x="112" y="241"/>
              </a:cxn>
              <a:cxn ang="0">
                <a:pos x="101" y="269"/>
              </a:cxn>
              <a:cxn ang="0">
                <a:pos x="101" y="284"/>
              </a:cxn>
              <a:cxn ang="0">
                <a:pos x="107" y="305"/>
              </a:cxn>
              <a:cxn ang="0">
                <a:pos x="124" y="323"/>
              </a:cxn>
              <a:cxn ang="0">
                <a:pos x="140" y="341"/>
              </a:cxn>
              <a:cxn ang="0">
                <a:pos x="147" y="362"/>
              </a:cxn>
              <a:cxn ang="0">
                <a:pos x="147" y="376"/>
              </a:cxn>
              <a:cxn ang="0">
                <a:pos x="133" y="392"/>
              </a:cxn>
              <a:cxn ang="0">
                <a:pos x="126" y="407"/>
              </a:cxn>
              <a:cxn ang="0">
                <a:pos x="127" y="415"/>
              </a:cxn>
              <a:cxn ang="0">
                <a:pos x="135" y="422"/>
              </a:cxn>
              <a:cxn ang="0">
                <a:pos x="144" y="422"/>
              </a:cxn>
              <a:cxn ang="0">
                <a:pos x="158" y="407"/>
              </a:cxn>
              <a:cxn ang="0">
                <a:pos x="165" y="404"/>
              </a:cxn>
              <a:cxn ang="0">
                <a:pos x="204" y="404"/>
              </a:cxn>
              <a:cxn ang="0">
                <a:pos x="235" y="394"/>
              </a:cxn>
              <a:cxn ang="0">
                <a:pos x="250" y="393"/>
              </a:cxn>
              <a:cxn ang="0">
                <a:pos x="273" y="399"/>
              </a:cxn>
              <a:cxn ang="0">
                <a:pos x="297" y="404"/>
              </a:cxn>
              <a:cxn ang="0">
                <a:pos x="324" y="400"/>
              </a:cxn>
              <a:cxn ang="0">
                <a:pos x="347" y="379"/>
              </a:cxn>
              <a:cxn ang="0">
                <a:pos x="353" y="341"/>
              </a:cxn>
              <a:cxn ang="0">
                <a:pos x="350" y="324"/>
              </a:cxn>
              <a:cxn ang="0">
                <a:pos x="334" y="294"/>
              </a:cxn>
              <a:cxn ang="0">
                <a:pos x="303" y="249"/>
              </a:cxn>
              <a:cxn ang="0">
                <a:pos x="295" y="223"/>
              </a:cxn>
              <a:cxn ang="0">
                <a:pos x="295" y="206"/>
              </a:cxn>
              <a:cxn ang="0">
                <a:pos x="301" y="185"/>
              </a:cxn>
              <a:cxn ang="0">
                <a:pos x="332" y="146"/>
              </a:cxn>
              <a:cxn ang="0">
                <a:pos x="346" y="125"/>
              </a:cxn>
            </a:cxnLst>
            <a:rect l="0" t="0" r="r" b="b"/>
            <a:pathLst>
              <a:path w="353" h="422">
                <a:moveTo>
                  <a:pt x="349" y="114"/>
                </a:moveTo>
                <a:lnTo>
                  <a:pt x="349" y="114"/>
                </a:lnTo>
                <a:lnTo>
                  <a:pt x="341" y="95"/>
                </a:lnTo>
                <a:lnTo>
                  <a:pt x="336" y="86"/>
                </a:lnTo>
                <a:lnTo>
                  <a:pt x="331" y="79"/>
                </a:lnTo>
                <a:lnTo>
                  <a:pt x="324" y="72"/>
                </a:lnTo>
                <a:lnTo>
                  <a:pt x="316" y="66"/>
                </a:lnTo>
                <a:lnTo>
                  <a:pt x="304" y="64"/>
                </a:lnTo>
                <a:lnTo>
                  <a:pt x="290" y="63"/>
                </a:lnTo>
                <a:lnTo>
                  <a:pt x="290" y="63"/>
                </a:lnTo>
                <a:lnTo>
                  <a:pt x="286" y="63"/>
                </a:lnTo>
                <a:lnTo>
                  <a:pt x="280" y="65"/>
                </a:lnTo>
                <a:lnTo>
                  <a:pt x="271" y="70"/>
                </a:lnTo>
                <a:lnTo>
                  <a:pt x="262" y="74"/>
                </a:lnTo>
                <a:lnTo>
                  <a:pt x="258" y="77"/>
                </a:lnTo>
                <a:lnTo>
                  <a:pt x="254" y="77"/>
                </a:lnTo>
                <a:lnTo>
                  <a:pt x="254" y="77"/>
                </a:lnTo>
                <a:lnTo>
                  <a:pt x="249" y="77"/>
                </a:lnTo>
                <a:lnTo>
                  <a:pt x="246" y="74"/>
                </a:lnTo>
                <a:lnTo>
                  <a:pt x="242" y="72"/>
                </a:lnTo>
                <a:lnTo>
                  <a:pt x="240" y="69"/>
                </a:lnTo>
                <a:lnTo>
                  <a:pt x="235" y="62"/>
                </a:lnTo>
                <a:lnTo>
                  <a:pt x="232" y="58"/>
                </a:lnTo>
                <a:lnTo>
                  <a:pt x="228" y="55"/>
                </a:lnTo>
                <a:lnTo>
                  <a:pt x="228" y="55"/>
                </a:lnTo>
                <a:lnTo>
                  <a:pt x="221" y="51"/>
                </a:lnTo>
                <a:lnTo>
                  <a:pt x="214" y="49"/>
                </a:lnTo>
                <a:lnTo>
                  <a:pt x="203" y="46"/>
                </a:lnTo>
                <a:lnTo>
                  <a:pt x="193" y="45"/>
                </a:lnTo>
                <a:lnTo>
                  <a:pt x="183" y="42"/>
                </a:lnTo>
                <a:lnTo>
                  <a:pt x="180" y="41"/>
                </a:lnTo>
                <a:lnTo>
                  <a:pt x="176" y="39"/>
                </a:lnTo>
                <a:lnTo>
                  <a:pt x="173" y="36"/>
                </a:lnTo>
                <a:lnTo>
                  <a:pt x="170" y="32"/>
                </a:lnTo>
                <a:lnTo>
                  <a:pt x="167" y="26"/>
                </a:lnTo>
                <a:lnTo>
                  <a:pt x="164" y="19"/>
                </a:lnTo>
                <a:lnTo>
                  <a:pt x="158" y="0"/>
                </a:lnTo>
                <a:lnTo>
                  <a:pt x="158" y="0"/>
                </a:lnTo>
                <a:lnTo>
                  <a:pt x="153" y="2"/>
                </a:lnTo>
                <a:lnTo>
                  <a:pt x="149" y="5"/>
                </a:lnTo>
                <a:lnTo>
                  <a:pt x="142" y="12"/>
                </a:lnTo>
                <a:lnTo>
                  <a:pt x="136" y="19"/>
                </a:lnTo>
                <a:lnTo>
                  <a:pt x="133" y="22"/>
                </a:lnTo>
                <a:lnTo>
                  <a:pt x="129" y="22"/>
                </a:lnTo>
                <a:lnTo>
                  <a:pt x="129" y="22"/>
                </a:lnTo>
                <a:lnTo>
                  <a:pt x="96" y="22"/>
                </a:lnTo>
                <a:lnTo>
                  <a:pt x="96" y="22"/>
                </a:lnTo>
                <a:lnTo>
                  <a:pt x="90" y="22"/>
                </a:lnTo>
                <a:lnTo>
                  <a:pt x="86" y="19"/>
                </a:lnTo>
                <a:lnTo>
                  <a:pt x="81" y="17"/>
                </a:lnTo>
                <a:lnTo>
                  <a:pt x="78" y="15"/>
                </a:lnTo>
                <a:lnTo>
                  <a:pt x="78" y="15"/>
                </a:lnTo>
                <a:lnTo>
                  <a:pt x="65" y="30"/>
                </a:lnTo>
                <a:lnTo>
                  <a:pt x="56" y="45"/>
                </a:lnTo>
                <a:lnTo>
                  <a:pt x="40" y="71"/>
                </a:lnTo>
                <a:lnTo>
                  <a:pt x="31" y="84"/>
                </a:lnTo>
                <a:lnTo>
                  <a:pt x="22" y="95"/>
                </a:lnTo>
                <a:lnTo>
                  <a:pt x="13" y="104"/>
                </a:lnTo>
                <a:lnTo>
                  <a:pt x="7" y="109"/>
                </a:lnTo>
                <a:lnTo>
                  <a:pt x="0" y="114"/>
                </a:lnTo>
                <a:lnTo>
                  <a:pt x="0" y="114"/>
                </a:lnTo>
                <a:lnTo>
                  <a:pt x="14" y="117"/>
                </a:lnTo>
                <a:lnTo>
                  <a:pt x="25" y="120"/>
                </a:lnTo>
                <a:lnTo>
                  <a:pt x="33" y="125"/>
                </a:lnTo>
                <a:lnTo>
                  <a:pt x="40" y="131"/>
                </a:lnTo>
                <a:lnTo>
                  <a:pt x="44" y="138"/>
                </a:lnTo>
                <a:lnTo>
                  <a:pt x="50" y="145"/>
                </a:lnTo>
                <a:lnTo>
                  <a:pt x="59" y="162"/>
                </a:lnTo>
                <a:lnTo>
                  <a:pt x="59" y="162"/>
                </a:lnTo>
                <a:lnTo>
                  <a:pt x="61" y="165"/>
                </a:lnTo>
                <a:lnTo>
                  <a:pt x="65" y="169"/>
                </a:lnTo>
                <a:lnTo>
                  <a:pt x="73" y="175"/>
                </a:lnTo>
                <a:lnTo>
                  <a:pt x="81" y="179"/>
                </a:lnTo>
                <a:lnTo>
                  <a:pt x="91" y="184"/>
                </a:lnTo>
                <a:lnTo>
                  <a:pt x="99" y="191"/>
                </a:lnTo>
                <a:lnTo>
                  <a:pt x="104" y="195"/>
                </a:lnTo>
                <a:lnTo>
                  <a:pt x="107" y="200"/>
                </a:lnTo>
                <a:lnTo>
                  <a:pt x="110" y="207"/>
                </a:lnTo>
                <a:lnTo>
                  <a:pt x="112" y="214"/>
                </a:lnTo>
                <a:lnTo>
                  <a:pt x="114" y="222"/>
                </a:lnTo>
                <a:lnTo>
                  <a:pt x="114" y="231"/>
                </a:lnTo>
                <a:lnTo>
                  <a:pt x="114" y="231"/>
                </a:lnTo>
                <a:lnTo>
                  <a:pt x="113" y="237"/>
                </a:lnTo>
                <a:lnTo>
                  <a:pt x="112" y="241"/>
                </a:lnTo>
                <a:lnTo>
                  <a:pt x="107" y="252"/>
                </a:lnTo>
                <a:lnTo>
                  <a:pt x="102" y="263"/>
                </a:lnTo>
                <a:lnTo>
                  <a:pt x="101" y="269"/>
                </a:lnTo>
                <a:lnTo>
                  <a:pt x="99" y="276"/>
                </a:lnTo>
                <a:lnTo>
                  <a:pt x="99" y="276"/>
                </a:lnTo>
                <a:lnTo>
                  <a:pt x="101" y="284"/>
                </a:lnTo>
                <a:lnTo>
                  <a:pt x="102" y="292"/>
                </a:lnTo>
                <a:lnTo>
                  <a:pt x="104" y="299"/>
                </a:lnTo>
                <a:lnTo>
                  <a:pt x="107" y="305"/>
                </a:lnTo>
                <a:lnTo>
                  <a:pt x="111" y="310"/>
                </a:lnTo>
                <a:lnTo>
                  <a:pt x="114" y="315"/>
                </a:lnTo>
                <a:lnTo>
                  <a:pt x="124" y="323"/>
                </a:lnTo>
                <a:lnTo>
                  <a:pt x="133" y="332"/>
                </a:lnTo>
                <a:lnTo>
                  <a:pt x="136" y="337"/>
                </a:lnTo>
                <a:lnTo>
                  <a:pt x="140" y="341"/>
                </a:lnTo>
                <a:lnTo>
                  <a:pt x="143" y="347"/>
                </a:lnTo>
                <a:lnTo>
                  <a:pt x="145" y="354"/>
                </a:lnTo>
                <a:lnTo>
                  <a:pt x="147" y="362"/>
                </a:lnTo>
                <a:lnTo>
                  <a:pt x="148" y="371"/>
                </a:lnTo>
                <a:lnTo>
                  <a:pt x="148" y="371"/>
                </a:lnTo>
                <a:lnTo>
                  <a:pt x="147" y="376"/>
                </a:lnTo>
                <a:lnTo>
                  <a:pt x="144" y="381"/>
                </a:lnTo>
                <a:lnTo>
                  <a:pt x="136" y="389"/>
                </a:lnTo>
                <a:lnTo>
                  <a:pt x="133" y="392"/>
                </a:lnTo>
                <a:lnTo>
                  <a:pt x="129" y="397"/>
                </a:lnTo>
                <a:lnTo>
                  <a:pt x="127" y="401"/>
                </a:lnTo>
                <a:lnTo>
                  <a:pt x="126" y="407"/>
                </a:lnTo>
                <a:lnTo>
                  <a:pt x="126" y="407"/>
                </a:lnTo>
                <a:lnTo>
                  <a:pt x="126" y="412"/>
                </a:lnTo>
                <a:lnTo>
                  <a:pt x="127" y="415"/>
                </a:lnTo>
                <a:lnTo>
                  <a:pt x="128" y="417"/>
                </a:lnTo>
                <a:lnTo>
                  <a:pt x="130" y="420"/>
                </a:lnTo>
                <a:lnTo>
                  <a:pt x="135" y="422"/>
                </a:lnTo>
                <a:lnTo>
                  <a:pt x="141" y="422"/>
                </a:lnTo>
                <a:lnTo>
                  <a:pt x="141" y="422"/>
                </a:lnTo>
                <a:lnTo>
                  <a:pt x="144" y="422"/>
                </a:lnTo>
                <a:lnTo>
                  <a:pt x="148" y="420"/>
                </a:lnTo>
                <a:lnTo>
                  <a:pt x="152" y="413"/>
                </a:lnTo>
                <a:lnTo>
                  <a:pt x="158" y="407"/>
                </a:lnTo>
                <a:lnTo>
                  <a:pt x="162" y="405"/>
                </a:lnTo>
                <a:lnTo>
                  <a:pt x="165" y="404"/>
                </a:lnTo>
                <a:lnTo>
                  <a:pt x="165" y="404"/>
                </a:lnTo>
                <a:lnTo>
                  <a:pt x="199" y="404"/>
                </a:lnTo>
                <a:lnTo>
                  <a:pt x="199" y="404"/>
                </a:lnTo>
                <a:lnTo>
                  <a:pt x="204" y="404"/>
                </a:lnTo>
                <a:lnTo>
                  <a:pt x="210" y="402"/>
                </a:lnTo>
                <a:lnTo>
                  <a:pt x="223" y="399"/>
                </a:lnTo>
                <a:lnTo>
                  <a:pt x="235" y="394"/>
                </a:lnTo>
                <a:lnTo>
                  <a:pt x="242" y="393"/>
                </a:lnTo>
                <a:lnTo>
                  <a:pt x="250" y="393"/>
                </a:lnTo>
                <a:lnTo>
                  <a:pt x="250" y="393"/>
                </a:lnTo>
                <a:lnTo>
                  <a:pt x="257" y="393"/>
                </a:lnTo>
                <a:lnTo>
                  <a:pt x="263" y="394"/>
                </a:lnTo>
                <a:lnTo>
                  <a:pt x="273" y="399"/>
                </a:lnTo>
                <a:lnTo>
                  <a:pt x="283" y="402"/>
                </a:lnTo>
                <a:lnTo>
                  <a:pt x="290" y="404"/>
                </a:lnTo>
                <a:lnTo>
                  <a:pt x="297" y="404"/>
                </a:lnTo>
                <a:lnTo>
                  <a:pt x="297" y="404"/>
                </a:lnTo>
                <a:lnTo>
                  <a:pt x="312" y="404"/>
                </a:lnTo>
                <a:lnTo>
                  <a:pt x="324" y="400"/>
                </a:lnTo>
                <a:lnTo>
                  <a:pt x="333" y="394"/>
                </a:lnTo>
                <a:lnTo>
                  <a:pt x="341" y="387"/>
                </a:lnTo>
                <a:lnTo>
                  <a:pt x="347" y="379"/>
                </a:lnTo>
                <a:lnTo>
                  <a:pt x="350" y="368"/>
                </a:lnTo>
                <a:lnTo>
                  <a:pt x="353" y="356"/>
                </a:lnTo>
                <a:lnTo>
                  <a:pt x="353" y="341"/>
                </a:lnTo>
                <a:lnTo>
                  <a:pt x="353" y="341"/>
                </a:lnTo>
                <a:lnTo>
                  <a:pt x="353" y="333"/>
                </a:lnTo>
                <a:lnTo>
                  <a:pt x="350" y="324"/>
                </a:lnTo>
                <a:lnTo>
                  <a:pt x="348" y="317"/>
                </a:lnTo>
                <a:lnTo>
                  <a:pt x="343" y="309"/>
                </a:lnTo>
                <a:lnTo>
                  <a:pt x="334" y="294"/>
                </a:lnTo>
                <a:lnTo>
                  <a:pt x="324" y="280"/>
                </a:lnTo>
                <a:lnTo>
                  <a:pt x="313" y="265"/>
                </a:lnTo>
                <a:lnTo>
                  <a:pt x="303" y="249"/>
                </a:lnTo>
                <a:lnTo>
                  <a:pt x="300" y="241"/>
                </a:lnTo>
                <a:lnTo>
                  <a:pt x="297" y="232"/>
                </a:lnTo>
                <a:lnTo>
                  <a:pt x="295" y="223"/>
                </a:lnTo>
                <a:lnTo>
                  <a:pt x="294" y="213"/>
                </a:lnTo>
                <a:lnTo>
                  <a:pt x="294" y="213"/>
                </a:lnTo>
                <a:lnTo>
                  <a:pt x="295" y="206"/>
                </a:lnTo>
                <a:lnTo>
                  <a:pt x="296" y="198"/>
                </a:lnTo>
                <a:lnTo>
                  <a:pt x="297" y="192"/>
                </a:lnTo>
                <a:lnTo>
                  <a:pt x="301" y="185"/>
                </a:lnTo>
                <a:lnTo>
                  <a:pt x="307" y="175"/>
                </a:lnTo>
                <a:lnTo>
                  <a:pt x="315" y="164"/>
                </a:lnTo>
                <a:lnTo>
                  <a:pt x="332" y="146"/>
                </a:lnTo>
                <a:lnTo>
                  <a:pt x="340" y="137"/>
                </a:lnTo>
                <a:lnTo>
                  <a:pt x="346" y="125"/>
                </a:lnTo>
                <a:lnTo>
                  <a:pt x="346" y="125"/>
                </a:lnTo>
                <a:lnTo>
                  <a:pt x="349" y="114"/>
                </a:lnTo>
                <a:lnTo>
                  <a:pt x="349" y="114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03" name="Freeform 70"/>
          <p:cNvSpPr>
            <a:spLocks/>
          </p:cNvSpPr>
          <p:nvPr/>
        </p:nvSpPr>
        <p:spPr bwMode="auto">
          <a:xfrm>
            <a:off x="5708725" y="3704499"/>
            <a:ext cx="224063" cy="136129"/>
          </a:xfrm>
          <a:custGeom>
            <a:avLst/>
            <a:gdLst/>
            <a:ahLst/>
            <a:cxnLst>
              <a:cxn ang="0">
                <a:pos x="341" y="182"/>
              </a:cxn>
              <a:cxn ang="0">
                <a:pos x="330" y="179"/>
              </a:cxn>
              <a:cxn ang="0">
                <a:pos x="290" y="179"/>
              </a:cxn>
              <a:cxn ang="0">
                <a:pos x="284" y="209"/>
              </a:cxn>
              <a:cxn ang="0">
                <a:pos x="266" y="224"/>
              </a:cxn>
              <a:cxn ang="0">
                <a:pos x="246" y="228"/>
              </a:cxn>
              <a:cxn ang="0">
                <a:pos x="233" y="220"/>
              </a:cxn>
              <a:cxn ang="0">
                <a:pos x="222" y="206"/>
              </a:cxn>
              <a:cxn ang="0">
                <a:pos x="213" y="201"/>
              </a:cxn>
              <a:cxn ang="0">
                <a:pos x="194" y="216"/>
              </a:cxn>
              <a:cxn ang="0">
                <a:pos x="177" y="230"/>
              </a:cxn>
              <a:cxn ang="0">
                <a:pos x="160" y="227"/>
              </a:cxn>
              <a:cxn ang="0">
                <a:pos x="137" y="215"/>
              </a:cxn>
              <a:cxn ang="0">
                <a:pos x="122" y="213"/>
              </a:cxn>
              <a:cxn ang="0">
                <a:pos x="118" y="193"/>
              </a:cxn>
              <a:cxn ang="0">
                <a:pos x="110" y="181"/>
              </a:cxn>
              <a:cxn ang="0">
                <a:pos x="80" y="159"/>
              </a:cxn>
              <a:cxn ang="0">
                <a:pos x="73" y="151"/>
              </a:cxn>
              <a:cxn ang="0">
                <a:pos x="68" y="124"/>
              </a:cxn>
              <a:cxn ang="0">
                <a:pos x="60" y="109"/>
              </a:cxn>
              <a:cxn ang="0">
                <a:pos x="45" y="105"/>
              </a:cxn>
              <a:cxn ang="0">
                <a:pos x="15" y="100"/>
              </a:cxn>
              <a:cxn ang="0">
                <a:pos x="5" y="90"/>
              </a:cxn>
              <a:cxn ang="0">
                <a:pos x="3" y="80"/>
              </a:cxn>
              <a:cxn ang="0">
                <a:pos x="9" y="65"/>
              </a:cxn>
              <a:cxn ang="0">
                <a:pos x="15" y="47"/>
              </a:cxn>
              <a:cxn ang="0">
                <a:pos x="12" y="38"/>
              </a:cxn>
              <a:cxn ang="0">
                <a:pos x="0" y="15"/>
              </a:cxn>
              <a:cxn ang="0">
                <a:pos x="11" y="4"/>
              </a:cxn>
              <a:cxn ang="0">
                <a:pos x="25" y="0"/>
              </a:cxn>
              <a:cxn ang="0">
                <a:pos x="68" y="6"/>
              </a:cxn>
              <a:cxn ang="0">
                <a:pos x="110" y="10"/>
              </a:cxn>
              <a:cxn ang="0">
                <a:pos x="112" y="16"/>
              </a:cxn>
              <a:cxn ang="0">
                <a:pos x="138" y="34"/>
              </a:cxn>
              <a:cxn ang="0">
                <a:pos x="171" y="46"/>
              </a:cxn>
              <a:cxn ang="0">
                <a:pos x="188" y="47"/>
              </a:cxn>
              <a:cxn ang="0">
                <a:pos x="206" y="37"/>
              </a:cxn>
              <a:cxn ang="0">
                <a:pos x="221" y="18"/>
              </a:cxn>
              <a:cxn ang="0">
                <a:pos x="231" y="55"/>
              </a:cxn>
              <a:cxn ang="0">
                <a:pos x="236" y="65"/>
              </a:cxn>
              <a:cxn ang="0">
                <a:pos x="264" y="84"/>
              </a:cxn>
              <a:cxn ang="0">
                <a:pos x="285" y="99"/>
              </a:cxn>
              <a:cxn ang="0">
                <a:pos x="285" y="109"/>
              </a:cxn>
              <a:cxn ang="0">
                <a:pos x="271" y="106"/>
              </a:cxn>
              <a:cxn ang="0">
                <a:pos x="271" y="128"/>
              </a:cxn>
              <a:cxn ang="0">
                <a:pos x="282" y="137"/>
              </a:cxn>
              <a:cxn ang="0">
                <a:pos x="301" y="145"/>
              </a:cxn>
              <a:cxn ang="0">
                <a:pos x="325" y="151"/>
              </a:cxn>
              <a:cxn ang="0">
                <a:pos x="338" y="162"/>
              </a:cxn>
              <a:cxn ang="0">
                <a:pos x="345" y="176"/>
              </a:cxn>
            </a:cxnLst>
            <a:rect l="0" t="0" r="r" b="b"/>
            <a:pathLst>
              <a:path w="345" h="231">
                <a:moveTo>
                  <a:pt x="345" y="183"/>
                </a:moveTo>
                <a:lnTo>
                  <a:pt x="345" y="183"/>
                </a:lnTo>
                <a:lnTo>
                  <a:pt x="341" y="182"/>
                </a:lnTo>
                <a:lnTo>
                  <a:pt x="338" y="181"/>
                </a:lnTo>
                <a:lnTo>
                  <a:pt x="330" y="179"/>
                </a:lnTo>
                <a:lnTo>
                  <a:pt x="330" y="179"/>
                </a:lnTo>
                <a:lnTo>
                  <a:pt x="290" y="179"/>
                </a:lnTo>
                <a:lnTo>
                  <a:pt x="290" y="179"/>
                </a:lnTo>
                <a:lnTo>
                  <a:pt x="290" y="179"/>
                </a:lnTo>
                <a:lnTo>
                  <a:pt x="290" y="191"/>
                </a:lnTo>
                <a:lnTo>
                  <a:pt x="287" y="201"/>
                </a:lnTo>
                <a:lnTo>
                  <a:pt x="284" y="209"/>
                </a:lnTo>
                <a:lnTo>
                  <a:pt x="279" y="216"/>
                </a:lnTo>
                <a:lnTo>
                  <a:pt x="272" y="221"/>
                </a:lnTo>
                <a:lnTo>
                  <a:pt x="266" y="224"/>
                </a:lnTo>
                <a:lnTo>
                  <a:pt x="256" y="227"/>
                </a:lnTo>
                <a:lnTo>
                  <a:pt x="246" y="228"/>
                </a:lnTo>
                <a:lnTo>
                  <a:pt x="246" y="228"/>
                </a:lnTo>
                <a:lnTo>
                  <a:pt x="240" y="227"/>
                </a:lnTo>
                <a:lnTo>
                  <a:pt x="237" y="223"/>
                </a:lnTo>
                <a:lnTo>
                  <a:pt x="233" y="220"/>
                </a:lnTo>
                <a:lnTo>
                  <a:pt x="230" y="214"/>
                </a:lnTo>
                <a:lnTo>
                  <a:pt x="226" y="209"/>
                </a:lnTo>
                <a:lnTo>
                  <a:pt x="222" y="206"/>
                </a:lnTo>
                <a:lnTo>
                  <a:pt x="218" y="202"/>
                </a:lnTo>
                <a:lnTo>
                  <a:pt x="213" y="201"/>
                </a:lnTo>
                <a:lnTo>
                  <a:pt x="213" y="201"/>
                </a:lnTo>
                <a:lnTo>
                  <a:pt x="208" y="202"/>
                </a:lnTo>
                <a:lnTo>
                  <a:pt x="203" y="206"/>
                </a:lnTo>
                <a:lnTo>
                  <a:pt x="194" y="216"/>
                </a:lnTo>
                <a:lnTo>
                  <a:pt x="188" y="222"/>
                </a:lnTo>
                <a:lnTo>
                  <a:pt x="183" y="227"/>
                </a:lnTo>
                <a:lnTo>
                  <a:pt x="177" y="230"/>
                </a:lnTo>
                <a:lnTo>
                  <a:pt x="169" y="231"/>
                </a:lnTo>
                <a:lnTo>
                  <a:pt x="169" y="231"/>
                </a:lnTo>
                <a:lnTo>
                  <a:pt x="160" y="227"/>
                </a:lnTo>
                <a:lnTo>
                  <a:pt x="149" y="221"/>
                </a:lnTo>
                <a:lnTo>
                  <a:pt x="142" y="217"/>
                </a:lnTo>
                <a:lnTo>
                  <a:pt x="137" y="215"/>
                </a:lnTo>
                <a:lnTo>
                  <a:pt x="129" y="213"/>
                </a:lnTo>
                <a:lnTo>
                  <a:pt x="122" y="213"/>
                </a:lnTo>
                <a:lnTo>
                  <a:pt x="122" y="213"/>
                </a:lnTo>
                <a:lnTo>
                  <a:pt x="121" y="205"/>
                </a:lnTo>
                <a:lnTo>
                  <a:pt x="119" y="198"/>
                </a:lnTo>
                <a:lnTo>
                  <a:pt x="118" y="193"/>
                </a:lnTo>
                <a:lnTo>
                  <a:pt x="116" y="187"/>
                </a:lnTo>
                <a:lnTo>
                  <a:pt x="114" y="184"/>
                </a:lnTo>
                <a:lnTo>
                  <a:pt x="110" y="181"/>
                </a:lnTo>
                <a:lnTo>
                  <a:pt x="103" y="175"/>
                </a:lnTo>
                <a:lnTo>
                  <a:pt x="87" y="164"/>
                </a:lnTo>
                <a:lnTo>
                  <a:pt x="80" y="159"/>
                </a:lnTo>
                <a:lnTo>
                  <a:pt x="77" y="155"/>
                </a:lnTo>
                <a:lnTo>
                  <a:pt x="73" y="151"/>
                </a:lnTo>
                <a:lnTo>
                  <a:pt x="73" y="151"/>
                </a:lnTo>
                <a:lnTo>
                  <a:pt x="70" y="144"/>
                </a:lnTo>
                <a:lnTo>
                  <a:pt x="69" y="137"/>
                </a:lnTo>
                <a:lnTo>
                  <a:pt x="68" y="124"/>
                </a:lnTo>
                <a:lnTo>
                  <a:pt x="66" y="118"/>
                </a:lnTo>
                <a:lnTo>
                  <a:pt x="64" y="114"/>
                </a:lnTo>
                <a:lnTo>
                  <a:pt x="60" y="109"/>
                </a:lnTo>
                <a:lnTo>
                  <a:pt x="52" y="106"/>
                </a:lnTo>
                <a:lnTo>
                  <a:pt x="52" y="106"/>
                </a:lnTo>
                <a:lnTo>
                  <a:pt x="45" y="105"/>
                </a:lnTo>
                <a:lnTo>
                  <a:pt x="38" y="103"/>
                </a:lnTo>
                <a:lnTo>
                  <a:pt x="22" y="101"/>
                </a:lnTo>
                <a:lnTo>
                  <a:pt x="15" y="100"/>
                </a:lnTo>
                <a:lnTo>
                  <a:pt x="9" y="95"/>
                </a:lnTo>
                <a:lnTo>
                  <a:pt x="7" y="93"/>
                </a:lnTo>
                <a:lnTo>
                  <a:pt x="5" y="90"/>
                </a:lnTo>
                <a:lnTo>
                  <a:pt x="4" y="85"/>
                </a:lnTo>
                <a:lnTo>
                  <a:pt x="3" y="80"/>
                </a:lnTo>
                <a:lnTo>
                  <a:pt x="3" y="80"/>
                </a:lnTo>
                <a:lnTo>
                  <a:pt x="4" y="76"/>
                </a:lnTo>
                <a:lnTo>
                  <a:pt x="5" y="71"/>
                </a:lnTo>
                <a:lnTo>
                  <a:pt x="9" y="65"/>
                </a:lnTo>
                <a:lnTo>
                  <a:pt x="14" y="59"/>
                </a:lnTo>
                <a:lnTo>
                  <a:pt x="15" y="54"/>
                </a:lnTo>
                <a:lnTo>
                  <a:pt x="15" y="47"/>
                </a:lnTo>
                <a:lnTo>
                  <a:pt x="15" y="47"/>
                </a:lnTo>
                <a:lnTo>
                  <a:pt x="15" y="42"/>
                </a:lnTo>
                <a:lnTo>
                  <a:pt x="12" y="38"/>
                </a:lnTo>
                <a:lnTo>
                  <a:pt x="9" y="30"/>
                </a:lnTo>
                <a:lnTo>
                  <a:pt x="4" y="22"/>
                </a:lnTo>
                <a:lnTo>
                  <a:pt x="0" y="15"/>
                </a:lnTo>
                <a:lnTo>
                  <a:pt x="0" y="15"/>
                </a:lnTo>
                <a:lnTo>
                  <a:pt x="5" y="9"/>
                </a:lnTo>
                <a:lnTo>
                  <a:pt x="11" y="4"/>
                </a:lnTo>
                <a:lnTo>
                  <a:pt x="18" y="1"/>
                </a:lnTo>
                <a:lnTo>
                  <a:pt x="25" y="0"/>
                </a:lnTo>
                <a:lnTo>
                  <a:pt x="25" y="0"/>
                </a:lnTo>
                <a:lnTo>
                  <a:pt x="37" y="0"/>
                </a:lnTo>
                <a:lnTo>
                  <a:pt x="47" y="1"/>
                </a:lnTo>
                <a:lnTo>
                  <a:pt x="68" y="6"/>
                </a:lnTo>
                <a:lnTo>
                  <a:pt x="88" y="9"/>
                </a:lnTo>
                <a:lnTo>
                  <a:pt x="99" y="10"/>
                </a:lnTo>
                <a:lnTo>
                  <a:pt x="110" y="10"/>
                </a:lnTo>
                <a:lnTo>
                  <a:pt x="110" y="10"/>
                </a:lnTo>
                <a:lnTo>
                  <a:pt x="110" y="14"/>
                </a:lnTo>
                <a:lnTo>
                  <a:pt x="112" y="16"/>
                </a:lnTo>
                <a:lnTo>
                  <a:pt x="118" y="23"/>
                </a:lnTo>
                <a:lnTo>
                  <a:pt x="127" y="29"/>
                </a:lnTo>
                <a:lnTo>
                  <a:pt x="138" y="34"/>
                </a:lnTo>
                <a:lnTo>
                  <a:pt x="149" y="40"/>
                </a:lnTo>
                <a:lnTo>
                  <a:pt x="161" y="44"/>
                </a:lnTo>
                <a:lnTo>
                  <a:pt x="171" y="46"/>
                </a:lnTo>
                <a:lnTo>
                  <a:pt x="180" y="47"/>
                </a:lnTo>
                <a:lnTo>
                  <a:pt x="180" y="47"/>
                </a:lnTo>
                <a:lnTo>
                  <a:pt x="188" y="47"/>
                </a:lnTo>
                <a:lnTo>
                  <a:pt x="195" y="45"/>
                </a:lnTo>
                <a:lnTo>
                  <a:pt x="201" y="41"/>
                </a:lnTo>
                <a:lnTo>
                  <a:pt x="206" y="37"/>
                </a:lnTo>
                <a:lnTo>
                  <a:pt x="213" y="28"/>
                </a:lnTo>
                <a:lnTo>
                  <a:pt x="221" y="18"/>
                </a:lnTo>
                <a:lnTo>
                  <a:pt x="221" y="18"/>
                </a:lnTo>
                <a:lnTo>
                  <a:pt x="225" y="30"/>
                </a:lnTo>
                <a:lnTo>
                  <a:pt x="228" y="44"/>
                </a:lnTo>
                <a:lnTo>
                  <a:pt x="231" y="55"/>
                </a:lnTo>
                <a:lnTo>
                  <a:pt x="232" y="61"/>
                </a:lnTo>
                <a:lnTo>
                  <a:pt x="236" y="65"/>
                </a:lnTo>
                <a:lnTo>
                  <a:pt x="236" y="65"/>
                </a:lnTo>
                <a:lnTo>
                  <a:pt x="241" y="71"/>
                </a:lnTo>
                <a:lnTo>
                  <a:pt x="248" y="77"/>
                </a:lnTo>
                <a:lnTo>
                  <a:pt x="264" y="84"/>
                </a:lnTo>
                <a:lnTo>
                  <a:pt x="271" y="88"/>
                </a:lnTo>
                <a:lnTo>
                  <a:pt x="279" y="93"/>
                </a:lnTo>
                <a:lnTo>
                  <a:pt x="285" y="99"/>
                </a:lnTo>
                <a:lnTo>
                  <a:pt x="290" y="106"/>
                </a:lnTo>
                <a:lnTo>
                  <a:pt x="290" y="106"/>
                </a:lnTo>
                <a:lnTo>
                  <a:pt x="285" y="109"/>
                </a:lnTo>
                <a:lnTo>
                  <a:pt x="280" y="110"/>
                </a:lnTo>
                <a:lnTo>
                  <a:pt x="277" y="109"/>
                </a:lnTo>
                <a:lnTo>
                  <a:pt x="271" y="106"/>
                </a:lnTo>
                <a:lnTo>
                  <a:pt x="271" y="106"/>
                </a:lnTo>
                <a:lnTo>
                  <a:pt x="271" y="128"/>
                </a:lnTo>
                <a:lnTo>
                  <a:pt x="271" y="128"/>
                </a:lnTo>
                <a:lnTo>
                  <a:pt x="271" y="128"/>
                </a:lnTo>
                <a:lnTo>
                  <a:pt x="277" y="133"/>
                </a:lnTo>
                <a:lnTo>
                  <a:pt x="282" y="137"/>
                </a:lnTo>
                <a:lnTo>
                  <a:pt x="286" y="139"/>
                </a:lnTo>
                <a:lnTo>
                  <a:pt x="292" y="141"/>
                </a:lnTo>
                <a:lnTo>
                  <a:pt x="301" y="145"/>
                </a:lnTo>
                <a:lnTo>
                  <a:pt x="312" y="146"/>
                </a:lnTo>
                <a:lnTo>
                  <a:pt x="321" y="148"/>
                </a:lnTo>
                <a:lnTo>
                  <a:pt x="325" y="151"/>
                </a:lnTo>
                <a:lnTo>
                  <a:pt x="330" y="154"/>
                </a:lnTo>
                <a:lnTo>
                  <a:pt x="333" y="158"/>
                </a:lnTo>
                <a:lnTo>
                  <a:pt x="338" y="162"/>
                </a:lnTo>
                <a:lnTo>
                  <a:pt x="341" y="168"/>
                </a:lnTo>
                <a:lnTo>
                  <a:pt x="345" y="176"/>
                </a:lnTo>
                <a:lnTo>
                  <a:pt x="345" y="176"/>
                </a:lnTo>
                <a:lnTo>
                  <a:pt x="345" y="183"/>
                </a:lnTo>
                <a:lnTo>
                  <a:pt x="345" y="183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04" name="Freeform 71"/>
          <p:cNvSpPr>
            <a:spLocks/>
          </p:cNvSpPr>
          <p:nvPr/>
        </p:nvSpPr>
        <p:spPr bwMode="auto">
          <a:xfrm>
            <a:off x="5514451" y="4136355"/>
            <a:ext cx="427403" cy="366140"/>
          </a:xfrm>
          <a:custGeom>
            <a:avLst/>
            <a:gdLst/>
            <a:ahLst/>
            <a:cxnLst>
              <a:cxn ang="0">
                <a:pos x="425" y="197"/>
              </a:cxn>
              <a:cxn ang="0">
                <a:pos x="482" y="223"/>
              </a:cxn>
              <a:cxn ang="0">
                <a:pos x="566" y="239"/>
              </a:cxn>
              <a:cxn ang="0">
                <a:pos x="568" y="230"/>
              </a:cxn>
              <a:cxn ang="0">
                <a:pos x="566" y="224"/>
              </a:cxn>
              <a:cxn ang="0">
                <a:pos x="563" y="241"/>
              </a:cxn>
              <a:cxn ang="0">
                <a:pos x="545" y="257"/>
              </a:cxn>
              <a:cxn ang="0">
                <a:pos x="541" y="275"/>
              </a:cxn>
              <a:cxn ang="0">
                <a:pos x="556" y="304"/>
              </a:cxn>
              <a:cxn ang="0">
                <a:pos x="600" y="345"/>
              </a:cxn>
              <a:cxn ang="0">
                <a:pos x="616" y="379"/>
              </a:cxn>
              <a:cxn ang="0">
                <a:pos x="643" y="456"/>
              </a:cxn>
              <a:cxn ang="0">
                <a:pos x="662" y="489"/>
              </a:cxn>
              <a:cxn ang="0">
                <a:pos x="643" y="511"/>
              </a:cxn>
              <a:cxn ang="0">
                <a:pos x="625" y="514"/>
              </a:cxn>
              <a:cxn ang="0">
                <a:pos x="577" y="524"/>
              </a:cxn>
              <a:cxn ang="0">
                <a:pos x="530" y="533"/>
              </a:cxn>
              <a:cxn ang="0">
                <a:pos x="501" y="524"/>
              </a:cxn>
              <a:cxn ang="0">
                <a:pos x="484" y="522"/>
              </a:cxn>
              <a:cxn ang="0">
                <a:pos x="443" y="537"/>
              </a:cxn>
              <a:cxn ang="0">
                <a:pos x="412" y="542"/>
              </a:cxn>
              <a:cxn ang="0">
                <a:pos x="383" y="560"/>
              </a:cxn>
              <a:cxn ang="0">
                <a:pos x="364" y="605"/>
              </a:cxn>
              <a:cxn ang="0">
                <a:pos x="341" y="624"/>
              </a:cxn>
              <a:cxn ang="0">
                <a:pos x="320" y="623"/>
              </a:cxn>
              <a:cxn ang="0">
                <a:pos x="291" y="610"/>
              </a:cxn>
              <a:cxn ang="0">
                <a:pos x="286" y="533"/>
              </a:cxn>
              <a:cxn ang="0">
                <a:pos x="291" y="507"/>
              </a:cxn>
              <a:cxn ang="0">
                <a:pos x="280" y="504"/>
              </a:cxn>
              <a:cxn ang="0">
                <a:pos x="232" y="419"/>
              </a:cxn>
              <a:cxn ang="0">
                <a:pos x="205" y="418"/>
              </a:cxn>
              <a:cxn ang="0">
                <a:pos x="192" y="402"/>
              </a:cxn>
              <a:cxn ang="0">
                <a:pos x="183" y="365"/>
              </a:cxn>
              <a:cxn ang="0">
                <a:pos x="156" y="364"/>
              </a:cxn>
              <a:cxn ang="0">
                <a:pos x="138" y="359"/>
              </a:cxn>
              <a:cxn ang="0">
                <a:pos x="129" y="342"/>
              </a:cxn>
              <a:cxn ang="0">
                <a:pos x="138" y="323"/>
              </a:cxn>
              <a:cxn ang="0">
                <a:pos x="157" y="302"/>
              </a:cxn>
              <a:cxn ang="0">
                <a:pos x="156" y="275"/>
              </a:cxn>
              <a:cxn ang="0">
                <a:pos x="136" y="247"/>
              </a:cxn>
              <a:cxn ang="0">
                <a:pos x="87" y="216"/>
              </a:cxn>
              <a:cxn ang="0">
                <a:pos x="70" y="198"/>
              </a:cxn>
              <a:cxn ang="0">
                <a:pos x="53" y="184"/>
              </a:cxn>
              <a:cxn ang="0">
                <a:pos x="14" y="170"/>
              </a:cxn>
              <a:cxn ang="0">
                <a:pos x="1" y="148"/>
              </a:cxn>
              <a:cxn ang="0">
                <a:pos x="3" y="124"/>
              </a:cxn>
              <a:cxn ang="0">
                <a:pos x="12" y="89"/>
              </a:cxn>
              <a:cxn ang="0">
                <a:pos x="82" y="12"/>
              </a:cxn>
              <a:cxn ang="0">
                <a:pos x="99" y="5"/>
              </a:cxn>
              <a:cxn ang="0">
                <a:pos x="118" y="0"/>
              </a:cxn>
              <a:cxn ang="0">
                <a:pos x="148" y="14"/>
              </a:cxn>
              <a:cxn ang="0">
                <a:pos x="184" y="59"/>
              </a:cxn>
              <a:cxn ang="0">
                <a:pos x="198" y="68"/>
              </a:cxn>
              <a:cxn ang="0">
                <a:pos x="241" y="76"/>
              </a:cxn>
              <a:cxn ang="0">
                <a:pos x="258" y="89"/>
              </a:cxn>
              <a:cxn ang="0">
                <a:pos x="263" y="106"/>
              </a:cxn>
              <a:cxn ang="0">
                <a:pos x="278" y="128"/>
              </a:cxn>
              <a:cxn ang="0">
                <a:pos x="334" y="144"/>
              </a:cxn>
              <a:cxn ang="0">
                <a:pos x="395" y="157"/>
              </a:cxn>
              <a:cxn ang="0">
                <a:pos x="419" y="180"/>
              </a:cxn>
            </a:cxnLst>
            <a:rect l="0" t="0" r="r" b="b"/>
            <a:pathLst>
              <a:path w="662" h="625">
                <a:moveTo>
                  <a:pt x="419" y="188"/>
                </a:moveTo>
                <a:lnTo>
                  <a:pt x="419" y="188"/>
                </a:lnTo>
                <a:lnTo>
                  <a:pt x="421" y="192"/>
                </a:lnTo>
                <a:lnTo>
                  <a:pt x="425" y="197"/>
                </a:lnTo>
                <a:lnTo>
                  <a:pt x="431" y="201"/>
                </a:lnTo>
                <a:lnTo>
                  <a:pt x="439" y="206"/>
                </a:lnTo>
                <a:lnTo>
                  <a:pt x="458" y="215"/>
                </a:lnTo>
                <a:lnTo>
                  <a:pt x="482" y="223"/>
                </a:lnTo>
                <a:lnTo>
                  <a:pt x="508" y="229"/>
                </a:lnTo>
                <a:lnTo>
                  <a:pt x="532" y="235"/>
                </a:lnTo>
                <a:lnTo>
                  <a:pt x="551" y="238"/>
                </a:lnTo>
                <a:lnTo>
                  <a:pt x="566" y="239"/>
                </a:lnTo>
                <a:lnTo>
                  <a:pt x="566" y="239"/>
                </a:lnTo>
                <a:lnTo>
                  <a:pt x="570" y="237"/>
                </a:lnTo>
                <a:lnTo>
                  <a:pt x="570" y="235"/>
                </a:lnTo>
                <a:lnTo>
                  <a:pt x="568" y="230"/>
                </a:lnTo>
                <a:lnTo>
                  <a:pt x="566" y="224"/>
                </a:lnTo>
                <a:lnTo>
                  <a:pt x="566" y="224"/>
                </a:lnTo>
                <a:lnTo>
                  <a:pt x="566" y="224"/>
                </a:lnTo>
                <a:lnTo>
                  <a:pt x="566" y="224"/>
                </a:lnTo>
                <a:lnTo>
                  <a:pt x="566" y="224"/>
                </a:lnTo>
                <a:lnTo>
                  <a:pt x="566" y="224"/>
                </a:lnTo>
                <a:lnTo>
                  <a:pt x="565" y="234"/>
                </a:lnTo>
                <a:lnTo>
                  <a:pt x="563" y="241"/>
                </a:lnTo>
                <a:lnTo>
                  <a:pt x="558" y="245"/>
                </a:lnTo>
                <a:lnTo>
                  <a:pt x="554" y="249"/>
                </a:lnTo>
                <a:lnTo>
                  <a:pt x="549" y="252"/>
                </a:lnTo>
                <a:lnTo>
                  <a:pt x="545" y="257"/>
                </a:lnTo>
                <a:lnTo>
                  <a:pt x="542" y="261"/>
                </a:lnTo>
                <a:lnTo>
                  <a:pt x="541" y="268"/>
                </a:lnTo>
                <a:lnTo>
                  <a:pt x="541" y="268"/>
                </a:lnTo>
                <a:lnTo>
                  <a:pt x="541" y="275"/>
                </a:lnTo>
                <a:lnTo>
                  <a:pt x="542" y="282"/>
                </a:lnTo>
                <a:lnTo>
                  <a:pt x="545" y="288"/>
                </a:lnTo>
                <a:lnTo>
                  <a:pt x="548" y="293"/>
                </a:lnTo>
                <a:lnTo>
                  <a:pt x="556" y="304"/>
                </a:lnTo>
                <a:lnTo>
                  <a:pt x="564" y="314"/>
                </a:lnTo>
                <a:lnTo>
                  <a:pt x="584" y="330"/>
                </a:lnTo>
                <a:lnTo>
                  <a:pt x="593" y="338"/>
                </a:lnTo>
                <a:lnTo>
                  <a:pt x="600" y="345"/>
                </a:lnTo>
                <a:lnTo>
                  <a:pt x="600" y="345"/>
                </a:lnTo>
                <a:lnTo>
                  <a:pt x="604" y="352"/>
                </a:lnTo>
                <a:lnTo>
                  <a:pt x="609" y="360"/>
                </a:lnTo>
                <a:lnTo>
                  <a:pt x="616" y="379"/>
                </a:lnTo>
                <a:lnTo>
                  <a:pt x="623" y="397"/>
                </a:lnTo>
                <a:lnTo>
                  <a:pt x="630" y="418"/>
                </a:lnTo>
                <a:lnTo>
                  <a:pt x="637" y="437"/>
                </a:lnTo>
                <a:lnTo>
                  <a:pt x="643" y="456"/>
                </a:lnTo>
                <a:lnTo>
                  <a:pt x="652" y="474"/>
                </a:lnTo>
                <a:lnTo>
                  <a:pt x="656" y="481"/>
                </a:lnTo>
                <a:lnTo>
                  <a:pt x="662" y="489"/>
                </a:lnTo>
                <a:lnTo>
                  <a:pt x="662" y="489"/>
                </a:lnTo>
                <a:lnTo>
                  <a:pt x="655" y="493"/>
                </a:lnTo>
                <a:lnTo>
                  <a:pt x="650" y="497"/>
                </a:lnTo>
                <a:lnTo>
                  <a:pt x="647" y="503"/>
                </a:lnTo>
                <a:lnTo>
                  <a:pt x="643" y="511"/>
                </a:lnTo>
                <a:lnTo>
                  <a:pt x="643" y="511"/>
                </a:lnTo>
                <a:lnTo>
                  <a:pt x="634" y="513"/>
                </a:lnTo>
                <a:lnTo>
                  <a:pt x="625" y="514"/>
                </a:lnTo>
                <a:lnTo>
                  <a:pt x="625" y="514"/>
                </a:lnTo>
                <a:lnTo>
                  <a:pt x="611" y="516"/>
                </a:lnTo>
                <a:lnTo>
                  <a:pt x="599" y="518"/>
                </a:lnTo>
                <a:lnTo>
                  <a:pt x="587" y="520"/>
                </a:lnTo>
                <a:lnTo>
                  <a:pt x="577" y="524"/>
                </a:lnTo>
                <a:lnTo>
                  <a:pt x="555" y="531"/>
                </a:lnTo>
                <a:lnTo>
                  <a:pt x="542" y="532"/>
                </a:lnTo>
                <a:lnTo>
                  <a:pt x="530" y="533"/>
                </a:lnTo>
                <a:lnTo>
                  <a:pt x="530" y="533"/>
                </a:lnTo>
                <a:lnTo>
                  <a:pt x="524" y="533"/>
                </a:lnTo>
                <a:lnTo>
                  <a:pt x="519" y="532"/>
                </a:lnTo>
                <a:lnTo>
                  <a:pt x="510" y="527"/>
                </a:lnTo>
                <a:lnTo>
                  <a:pt x="501" y="524"/>
                </a:lnTo>
                <a:lnTo>
                  <a:pt x="497" y="522"/>
                </a:lnTo>
                <a:lnTo>
                  <a:pt x="493" y="521"/>
                </a:lnTo>
                <a:lnTo>
                  <a:pt x="493" y="521"/>
                </a:lnTo>
                <a:lnTo>
                  <a:pt x="484" y="522"/>
                </a:lnTo>
                <a:lnTo>
                  <a:pt x="475" y="525"/>
                </a:lnTo>
                <a:lnTo>
                  <a:pt x="459" y="532"/>
                </a:lnTo>
                <a:lnTo>
                  <a:pt x="451" y="535"/>
                </a:lnTo>
                <a:lnTo>
                  <a:pt x="443" y="537"/>
                </a:lnTo>
                <a:lnTo>
                  <a:pt x="434" y="540"/>
                </a:lnTo>
                <a:lnTo>
                  <a:pt x="424" y="541"/>
                </a:lnTo>
                <a:lnTo>
                  <a:pt x="424" y="541"/>
                </a:lnTo>
                <a:lnTo>
                  <a:pt x="412" y="542"/>
                </a:lnTo>
                <a:lnTo>
                  <a:pt x="402" y="544"/>
                </a:lnTo>
                <a:lnTo>
                  <a:pt x="395" y="548"/>
                </a:lnTo>
                <a:lnTo>
                  <a:pt x="388" y="554"/>
                </a:lnTo>
                <a:lnTo>
                  <a:pt x="383" y="560"/>
                </a:lnTo>
                <a:lnTo>
                  <a:pt x="379" y="567"/>
                </a:lnTo>
                <a:lnTo>
                  <a:pt x="373" y="582"/>
                </a:lnTo>
                <a:lnTo>
                  <a:pt x="367" y="598"/>
                </a:lnTo>
                <a:lnTo>
                  <a:pt x="364" y="605"/>
                </a:lnTo>
                <a:lnTo>
                  <a:pt x="359" y="611"/>
                </a:lnTo>
                <a:lnTo>
                  <a:pt x="355" y="617"/>
                </a:lnTo>
                <a:lnTo>
                  <a:pt x="349" y="621"/>
                </a:lnTo>
                <a:lnTo>
                  <a:pt x="341" y="624"/>
                </a:lnTo>
                <a:lnTo>
                  <a:pt x="332" y="625"/>
                </a:lnTo>
                <a:lnTo>
                  <a:pt x="332" y="625"/>
                </a:lnTo>
                <a:lnTo>
                  <a:pt x="326" y="624"/>
                </a:lnTo>
                <a:lnTo>
                  <a:pt x="320" y="623"/>
                </a:lnTo>
                <a:lnTo>
                  <a:pt x="309" y="619"/>
                </a:lnTo>
                <a:lnTo>
                  <a:pt x="298" y="615"/>
                </a:lnTo>
                <a:lnTo>
                  <a:pt x="291" y="610"/>
                </a:lnTo>
                <a:lnTo>
                  <a:pt x="291" y="610"/>
                </a:lnTo>
                <a:lnTo>
                  <a:pt x="290" y="588"/>
                </a:lnTo>
                <a:lnTo>
                  <a:pt x="289" y="571"/>
                </a:lnTo>
                <a:lnTo>
                  <a:pt x="287" y="543"/>
                </a:lnTo>
                <a:lnTo>
                  <a:pt x="286" y="533"/>
                </a:lnTo>
                <a:lnTo>
                  <a:pt x="286" y="524"/>
                </a:lnTo>
                <a:lnTo>
                  <a:pt x="288" y="516"/>
                </a:lnTo>
                <a:lnTo>
                  <a:pt x="291" y="507"/>
                </a:lnTo>
                <a:lnTo>
                  <a:pt x="291" y="507"/>
                </a:lnTo>
                <a:lnTo>
                  <a:pt x="284" y="506"/>
                </a:lnTo>
                <a:lnTo>
                  <a:pt x="282" y="505"/>
                </a:lnTo>
                <a:lnTo>
                  <a:pt x="282" y="504"/>
                </a:lnTo>
                <a:lnTo>
                  <a:pt x="280" y="504"/>
                </a:lnTo>
                <a:lnTo>
                  <a:pt x="280" y="504"/>
                </a:lnTo>
                <a:lnTo>
                  <a:pt x="271" y="486"/>
                </a:lnTo>
                <a:lnTo>
                  <a:pt x="255" y="457"/>
                </a:lnTo>
                <a:lnTo>
                  <a:pt x="232" y="419"/>
                </a:lnTo>
                <a:lnTo>
                  <a:pt x="232" y="419"/>
                </a:lnTo>
                <a:lnTo>
                  <a:pt x="211" y="419"/>
                </a:lnTo>
                <a:lnTo>
                  <a:pt x="211" y="419"/>
                </a:lnTo>
                <a:lnTo>
                  <a:pt x="205" y="418"/>
                </a:lnTo>
                <a:lnTo>
                  <a:pt x="202" y="417"/>
                </a:lnTo>
                <a:lnTo>
                  <a:pt x="198" y="414"/>
                </a:lnTo>
                <a:lnTo>
                  <a:pt x="196" y="410"/>
                </a:lnTo>
                <a:lnTo>
                  <a:pt x="192" y="402"/>
                </a:lnTo>
                <a:lnTo>
                  <a:pt x="190" y="391"/>
                </a:lnTo>
                <a:lnTo>
                  <a:pt x="188" y="373"/>
                </a:lnTo>
                <a:lnTo>
                  <a:pt x="186" y="366"/>
                </a:lnTo>
                <a:lnTo>
                  <a:pt x="183" y="365"/>
                </a:lnTo>
                <a:lnTo>
                  <a:pt x="181" y="364"/>
                </a:lnTo>
                <a:lnTo>
                  <a:pt x="181" y="364"/>
                </a:lnTo>
                <a:lnTo>
                  <a:pt x="156" y="364"/>
                </a:lnTo>
                <a:lnTo>
                  <a:pt x="156" y="364"/>
                </a:lnTo>
                <a:lnTo>
                  <a:pt x="151" y="364"/>
                </a:lnTo>
                <a:lnTo>
                  <a:pt x="146" y="363"/>
                </a:lnTo>
                <a:lnTo>
                  <a:pt x="142" y="361"/>
                </a:lnTo>
                <a:lnTo>
                  <a:pt x="138" y="359"/>
                </a:lnTo>
                <a:lnTo>
                  <a:pt x="135" y="356"/>
                </a:lnTo>
                <a:lnTo>
                  <a:pt x="131" y="351"/>
                </a:lnTo>
                <a:lnTo>
                  <a:pt x="130" y="346"/>
                </a:lnTo>
                <a:lnTo>
                  <a:pt x="129" y="342"/>
                </a:lnTo>
                <a:lnTo>
                  <a:pt x="129" y="342"/>
                </a:lnTo>
                <a:lnTo>
                  <a:pt x="130" y="335"/>
                </a:lnTo>
                <a:lnTo>
                  <a:pt x="134" y="328"/>
                </a:lnTo>
                <a:lnTo>
                  <a:pt x="138" y="323"/>
                </a:lnTo>
                <a:lnTo>
                  <a:pt x="144" y="318"/>
                </a:lnTo>
                <a:lnTo>
                  <a:pt x="150" y="313"/>
                </a:lnTo>
                <a:lnTo>
                  <a:pt x="154" y="307"/>
                </a:lnTo>
                <a:lnTo>
                  <a:pt x="157" y="302"/>
                </a:lnTo>
                <a:lnTo>
                  <a:pt x="159" y="295"/>
                </a:lnTo>
                <a:lnTo>
                  <a:pt x="159" y="295"/>
                </a:lnTo>
                <a:lnTo>
                  <a:pt x="158" y="284"/>
                </a:lnTo>
                <a:lnTo>
                  <a:pt x="156" y="275"/>
                </a:lnTo>
                <a:lnTo>
                  <a:pt x="152" y="267"/>
                </a:lnTo>
                <a:lnTo>
                  <a:pt x="148" y="260"/>
                </a:lnTo>
                <a:lnTo>
                  <a:pt x="143" y="253"/>
                </a:lnTo>
                <a:lnTo>
                  <a:pt x="136" y="247"/>
                </a:lnTo>
                <a:lnTo>
                  <a:pt x="123" y="238"/>
                </a:lnTo>
                <a:lnTo>
                  <a:pt x="108" y="229"/>
                </a:lnTo>
                <a:lnTo>
                  <a:pt x="93" y="221"/>
                </a:lnTo>
                <a:lnTo>
                  <a:pt x="87" y="216"/>
                </a:lnTo>
                <a:lnTo>
                  <a:pt x="81" y="211"/>
                </a:lnTo>
                <a:lnTo>
                  <a:pt x="75" y="205"/>
                </a:lnTo>
                <a:lnTo>
                  <a:pt x="70" y="198"/>
                </a:lnTo>
                <a:lnTo>
                  <a:pt x="70" y="198"/>
                </a:lnTo>
                <a:lnTo>
                  <a:pt x="67" y="193"/>
                </a:lnTo>
                <a:lnTo>
                  <a:pt x="64" y="190"/>
                </a:lnTo>
                <a:lnTo>
                  <a:pt x="59" y="186"/>
                </a:lnTo>
                <a:lnTo>
                  <a:pt x="53" y="184"/>
                </a:lnTo>
                <a:lnTo>
                  <a:pt x="42" y="181"/>
                </a:lnTo>
                <a:lnTo>
                  <a:pt x="30" y="177"/>
                </a:lnTo>
                <a:lnTo>
                  <a:pt x="19" y="174"/>
                </a:lnTo>
                <a:lnTo>
                  <a:pt x="14" y="170"/>
                </a:lnTo>
                <a:lnTo>
                  <a:pt x="9" y="167"/>
                </a:lnTo>
                <a:lnTo>
                  <a:pt x="6" y="162"/>
                </a:lnTo>
                <a:lnTo>
                  <a:pt x="3" y="157"/>
                </a:lnTo>
                <a:lnTo>
                  <a:pt x="1" y="148"/>
                </a:lnTo>
                <a:lnTo>
                  <a:pt x="0" y="140"/>
                </a:lnTo>
                <a:lnTo>
                  <a:pt x="0" y="140"/>
                </a:lnTo>
                <a:lnTo>
                  <a:pt x="1" y="132"/>
                </a:lnTo>
                <a:lnTo>
                  <a:pt x="3" y="124"/>
                </a:lnTo>
                <a:lnTo>
                  <a:pt x="6" y="112"/>
                </a:lnTo>
                <a:lnTo>
                  <a:pt x="9" y="99"/>
                </a:lnTo>
                <a:lnTo>
                  <a:pt x="11" y="94"/>
                </a:lnTo>
                <a:lnTo>
                  <a:pt x="12" y="89"/>
                </a:lnTo>
                <a:lnTo>
                  <a:pt x="12" y="89"/>
                </a:lnTo>
                <a:lnTo>
                  <a:pt x="12" y="59"/>
                </a:lnTo>
                <a:lnTo>
                  <a:pt x="12" y="59"/>
                </a:lnTo>
                <a:lnTo>
                  <a:pt x="82" y="12"/>
                </a:lnTo>
                <a:lnTo>
                  <a:pt x="82" y="12"/>
                </a:lnTo>
                <a:lnTo>
                  <a:pt x="82" y="12"/>
                </a:lnTo>
                <a:lnTo>
                  <a:pt x="91" y="8"/>
                </a:lnTo>
                <a:lnTo>
                  <a:pt x="99" y="5"/>
                </a:lnTo>
                <a:lnTo>
                  <a:pt x="108" y="1"/>
                </a:lnTo>
                <a:lnTo>
                  <a:pt x="113" y="0"/>
                </a:lnTo>
                <a:lnTo>
                  <a:pt x="118" y="0"/>
                </a:lnTo>
                <a:lnTo>
                  <a:pt x="118" y="0"/>
                </a:lnTo>
                <a:lnTo>
                  <a:pt x="123" y="1"/>
                </a:lnTo>
                <a:lnTo>
                  <a:pt x="128" y="2"/>
                </a:lnTo>
                <a:lnTo>
                  <a:pt x="137" y="7"/>
                </a:lnTo>
                <a:lnTo>
                  <a:pt x="148" y="14"/>
                </a:lnTo>
                <a:lnTo>
                  <a:pt x="157" y="23"/>
                </a:lnTo>
                <a:lnTo>
                  <a:pt x="165" y="32"/>
                </a:lnTo>
                <a:lnTo>
                  <a:pt x="173" y="43"/>
                </a:lnTo>
                <a:lnTo>
                  <a:pt x="184" y="59"/>
                </a:lnTo>
                <a:lnTo>
                  <a:pt x="184" y="59"/>
                </a:lnTo>
                <a:lnTo>
                  <a:pt x="188" y="62"/>
                </a:lnTo>
                <a:lnTo>
                  <a:pt x="192" y="66"/>
                </a:lnTo>
                <a:lnTo>
                  <a:pt x="198" y="68"/>
                </a:lnTo>
                <a:lnTo>
                  <a:pt x="204" y="69"/>
                </a:lnTo>
                <a:lnTo>
                  <a:pt x="215" y="71"/>
                </a:lnTo>
                <a:lnTo>
                  <a:pt x="228" y="74"/>
                </a:lnTo>
                <a:lnTo>
                  <a:pt x="241" y="76"/>
                </a:lnTo>
                <a:lnTo>
                  <a:pt x="245" y="78"/>
                </a:lnTo>
                <a:lnTo>
                  <a:pt x="250" y="81"/>
                </a:lnTo>
                <a:lnTo>
                  <a:pt x="255" y="84"/>
                </a:lnTo>
                <a:lnTo>
                  <a:pt x="258" y="89"/>
                </a:lnTo>
                <a:lnTo>
                  <a:pt x="260" y="93"/>
                </a:lnTo>
                <a:lnTo>
                  <a:pt x="261" y="100"/>
                </a:lnTo>
                <a:lnTo>
                  <a:pt x="261" y="100"/>
                </a:lnTo>
                <a:lnTo>
                  <a:pt x="263" y="106"/>
                </a:lnTo>
                <a:lnTo>
                  <a:pt x="265" y="112"/>
                </a:lnTo>
                <a:lnTo>
                  <a:pt x="267" y="116"/>
                </a:lnTo>
                <a:lnTo>
                  <a:pt x="271" y="121"/>
                </a:lnTo>
                <a:lnTo>
                  <a:pt x="278" y="128"/>
                </a:lnTo>
                <a:lnTo>
                  <a:pt x="287" y="134"/>
                </a:lnTo>
                <a:lnTo>
                  <a:pt x="297" y="137"/>
                </a:lnTo>
                <a:lnTo>
                  <a:pt x="309" y="140"/>
                </a:lnTo>
                <a:lnTo>
                  <a:pt x="334" y="144"/>
                </a:lnTo>
                <a:lnTo>
                  <a:pt x="359" y="147"/>
                </a:lnTo>
                <a:lnTo>
                  <a:pt x="372" y="150"/>
                </a:lnTo>
                <a:lnTo>
                  <a:pt x="385" y="153"/>
                </a:lnTo>
                <a:lnTo>
                  <a:pt x="395" y="157"/>
                </a:lnTo>
                <a:lnTo>
                  <a:pt x="405" y="162"/>
                </a:lnTo>
                <a:lnTo>
                  <a:pt x="413" y="170"/>
                </a:lnTo>
                <a:lnTo>
                  <a:pt x="417" y="175"/>
                </a:lnTo>
                <a:lnTo>
                  <a:pt x="419" y="180"/>
                </a:lnTo>
                <a:lnTo>
                  <a:pt x="419" y="180"/>
                </a:lnTo>
                <a:lnTo>
                  <a:pt x="419" y="188"/>
                </a:lnTo>
                <a:lnTo>
                  <a:pt x="419" y="188"/>
                </a:lnTo>
                <a:close/>
              </a:path>
            </a:pathLst>
          </a:custGeom>
          <a:solidFill>
            <a:srgbClr val="558ED5"/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05" name="Freeform 72"/>
          <p:cNvSpPr>
            <a:spLocks/>
          </p:cNvSpPr>
          <p:nvPr/>
        </p:nvSpPr>
        <p:spPr bwMode="auto">
          <a:xfrm>
            <a:off x="5589570" y="4006096"/>
            <a:ext cx="238310" cy="239399"/>
          </a:xfrm>
          <a:custGeom>
            <a:avLst/>
            <a:gdLst/>
            <a:ahLst/>
            <a:cxnLst>
              <a:cxn ang="0">
                <a:pos x="302" y="403"/>
              </a:cxn>
              <a:cxn ang="0">
                <a:pos x="311" y="387"/>
              </a:cxn>
              <a:cxn ang="0">
                <a:pos x="347" y="358"/>
              </a:cxn>
              <a:cxn ang="0">
                <a:pos x="364" y="335"/>
              </a:cxn>
              <a:cxn ang="0">
                <a:pos x="368" y="321"/>
              </a:cxn>
              <a:cxn ang="0">
                <a:pos x="362" y="307"/>
              </a:cxn>
              <a:cxn ang="0">
                <a:pos x="352" y="298"/>
              </a:cxn>
              <a:cxn ang="0">
                <a:pos x="349" y="288"/>
              </a:cxn>
              <a:cxn ang="0">
                <a:pos x="359" y="262"/>
              </a:cxn>
              <a:cxn ang="0">
                <a:pos x="367" y="242"/>
              </a:cxn>
              <a:cxn ang="0">
                <a:pos x="367" y="218"/>
              </a:cxn>
              <a:cxn ang="0">
                <a:pos x="361" y="200"/>
              </a:cxn>
              <a:cxn ang="0">
                <a:pos x="349" y="192"/>
              </a:cxn>
              <a:cxn ang="0">
                <a:pos x="349" y="170"/>
              </a:cxn>
              <a:cxn ang="0">
                <a:pos x="338" y="167"/>
              </a:cxn>
              <a:cxn ang="0">
                <a:pos x="309" y="146"/>
              </a:cxn>
              <a:cxn ang="0">
                <a:pos x="285" y="130"/>
              </a:cxn>
              <a:cxn ang="0">
                <a:pos x="268" y="126"/>
              </a:cxn>
              <a:cxn ang="0">
                <a:pos x="256" y="130"/>
              </a:cxn>
              <a:cxn ang="0">
                <a:pos x="245" y="143"/>
              </a:cxn>
              <a:cxn ang="0">
                <a:pos x="232" y="151"/>
              </a:cxn>
              <a:cxn ang="0">
                <a:pos x="217" y="146"/>
              </a:cxn>
              <a:cxn ang="0">
                <a:pos x="207" y="126"/>
              </a:cxn>
              <a:cxn ang="0">
                <a:pos x="201" y="76"/>
              </a:cxn>
              <a:cxn ang="0">
                <a:pos x="192" y="52"/>
              </a:cxn>
              <a:cxn ang="0">
                <a:pos x="170" y="42"/>
              </a:cxn>
              <a:cxn ang="0">
                <a:pos x="162" y="43"/>
              </a:cxn>
              <a:cxn ang="0">
                <a:pos x="141" y="52"/>
              </a:cxn>
              <a:cxn ang="0">
                <a:pos x="128" y="51"/>
              </a:cxn>
              <a:cxn ang="0">
                <a:pos x="103" y="35"/>
              </a:cxn>
              <a:cxn ang="0">
                <a:pos x="84" y="9"/>
              </a:cxn>
              <a:cxn ang="0">
                <a:pos x="74" y="4"/>
              </a:cxn>
              <a:cxn ang="0">
                <a:pos x="59" y="17"/>
              </a:cxn>
              <a:cxn ang="0">
                <a:pos x="53" y="35"/>
              </a:cxn>
              <a:cxn ang="0">
                <a:pos x="51" y="159"/>
              </a:cxn>
              <a:cxn ang="0">
                <a:pos x="50" y="172"/>
              </a:cxn>
              <a:cxn ang="0">
                <a:pos x="39" y="190"/>
              </a:cxn>
              <a:cxn ang="0">
                <a:pos x="5" y="215"/>
              </a:cxn>
              <a:cxn ang="0">
                <a:pos x="0" y="221"/>
              </a:cxn>
              <a:cxn ang="0">
                <a:pos x="5" y="222"/>
              </a:cxn>
              <a:cxn ang="0">
                <a:pos x="30" y="235"/>
              </a:cxn>
              <a:cxn ang="0">
                <a:pos x="55" y="264"/>
              </a:cxn>
              <a:cxn ang="0">
                <a:pos x="70" y="283"/>
              </a:cxn>
              <a:cxn ang="0">
                <a:pos x="86" y="290"/>
              </a:cxn>
              <a:cxn ang="0">
                <a:pos x="123" y="297"/>
              </a:cxn>
              <a:cxn ang="0">
                <a:pos x="137" y="305"/>
              </a:cxn>
              <a:cxn ang="0">
                <a:pos x="143" y="321"/>
              </a:cxn>
              <a:cxn ang="0">
                <a:pos x="147" y="333"/>
              </a:cxn>
              <a:cxn ang="0">
                <a:pos x="160" y="349"/>
              </a:cxn>
              <a:cxn ang="0">
                <a:pos x="191" y="361"/>
              </a:cxn>
              <a:cxn ang="0">
                <a:pos x="254" y="371"/>
              </a:cxn>
              <a:cxn ang="0">
                <a:pos x="287" y="383"/>
              </a:cxn>
              <a:cxn ang="0">
                <a:pos x="301" y="401"/>
              </a:cxn>
              <a:cxn ang="0">
                <a:pos x="301" y="409"/>
              </a:cxn>
            </a:cxnLst>
            <a:rect l="0" t="0" r="r" b="b"/>
            <a:pathLst>
              <a:path w="368" h="409">
                <a:moveTo>
                  <a:pt x="301" y="409"/>
                </a:moveTo>
                <a:lnTo>
                  <a:pt x="301" y="409"/>
                </a:lnTo>
                <a:lnTo>
                  <a:pt x="302" y="403"/>
                </a:lnTo>
                <a:lnTo>
                  <a:pt x="305" y="397"/>
                </a:lnTo>
                <a:lnTo>
                  <a:pt x="308" y="391"/>
                </a:lnTo>
                <a:lnTo>
                  <a:pt x="311" y="387"/>
                </a:lnTo>
                <a:lnTo>
                  <a:pt x="323" y="378"/>
                </a:lnTo>
                <a:lnTo>
                  <a:pt x="334" y="367"/>
                </a:lnTo>
                <a:lnTo>
                  <a:pt x="347" y="358"/>
                </a:lnTo>
                <a:lnTo>
                  <a:pt x="357" y="346"/>
                </a:lnTo>
                <a:lnTo>
                  <a:pt x="361" y="341"/>
                </a:lnTo>
                <a:lnTo>
                  <a:pt x="364" y="335"/>
                </a:lnTo>
                <a:lnTo>
                  <a:pt x="367" y="328"/>
                </a:lnTo>
                <a:lnTo>
                  <a:pt x="368" y="321"/>
                </a:lnTo>
                <a:lnTo>
                  <a:pt x="368" y="321"/>
                </a:lnTo>
                <a:lnTo>
                  <a:pt x="367" y="314"/>
                </a:lnTo>
                <a:lnTo>
                  <a:pt x="364" y="311"/>
                </a:lnTo>
                <a:lnTo>
                  <a:pt x="362" y="307"/>
                </a:lnTo>
                <a:lnTo>
                  <a:pt x="359" y="304"/>
                </a:lnTo>
                <a:lnTo>
                  <a:pt x="355" y="302"/>
                </a:lnTo>
                <a:lnTo>
                  <a:pt x="352" y="298"/>
                </a:lnTo>
                <a:lnTo>
                  <a:pt x="351" y="294"/>
                </a:lnTo>
                <a:lnTo>
                  <a:pt x="349" y="288"/>
                </a:lnTo>
                <a:lnTo>
                  <a:pt x="349" y="288"/>
                </a:lnTo>
                <a:lnTo>
                  <a:pt x="351" y="280"/>
                </a:lnTo>
                <a:lnTo>
                  <a:pt x="352" y="274"/>
                </a:lnTo>
                <a:lnTo>
                  <a:pt x="359" y="262"/>
                </a:lnTo>
                <a:lnTo>
                  <a:pt x="362" y="257"/>
                </a:lnTo>
                <a:lnTo>
                  <a:pt x="364" y="250"/>
                </a:lnTo>
                <a:lnTo>
                  <a:pt x="367" y="242"/>
                </a:lnTo>
                <a:lnTo>
                  <a:pt x="368" y="233"/>
                </a:lnTo>
                <a:lnTo>
                  <a:pt x="368" y="233"/>
                </a:lnTo>
                <a:lnTo>
                  <a:pt x="367" y="218"/>
                </a:lnTo>
                <a:lnTo>
                  <a:pt x="366" y="211"/>
                </a:lnTo>
                <a:lnTo>
                  <a:pt x="364" y="205"/>
                </a:lnTo>
                <a:lnTo>
                  <a:pt x="361" y="200"/>
                </a:lnTo>
                <a:lnTo>
                  <a:pt x="359" y="197"/>
                </a:lnTo>
                <a:lnTo>
                  <a:pt x="354" y="193"/>
                </a:lnTo>
                <a:lnTo>
                  <a:pt x="349" y="192"/>
                </a:lnTo>
                <a:lnTo>
                  <a:pt x="349" y="192"/>
                </a:lnTo>
                <a:lnTo>
                  <a:pt x="349" y="170"/>
                </a:lnTo>
                <a:lnTo>
                  <a:pt x="349" y="170"/>
                </a:lnTo>
                <a:lnTo>
                  <a:pt x="349" y="170"/>
                </a:lnTo>
                <a:lnTo>
                  <a:pt x="344" y="169"/>
                </a:lnTo>
                <a:lnTo>
                  <a:pt x="338" y="167"/>
                </a:lnTo>
                <a:lnTo>
                  <a:pt x="328" y="161"/>
                </a:lnTo>
                <a:lnTo>
                  <a:pt x="318" y="154"/>
                </a:lnTo>
                <a:lnTo>
                  <a:pt x="309" y="146"/>
                </a:lnTo>
                <a:lnTo>
                  <a:pt x="300" y="139"/>
                </a:lnTo>
                <a:lnTo>
                  <a:pt x="291" y="132"/>
                </a:lnTo>
                <a:lnTo>
                  <a:pt x="285" y="130"/>
                </a:lnTo>
                <a:lnTo>
                  <a:pt x="280" y="128"/>
                </a:lnTo>
                <a:lnTo>
                  <a:pt x="275" y="127"/>
                </a:lnTo>
                <a:lnTo>
                  <a:pt x="268" y="126"/>
                </a:lnTo>
                <a:lnTo>
                  <a:pt x="268" y="126"/>
                </a:lnTo>
                <a:lnTo>
                  <a:pt x="262" y="127"/>
                </a:lnTo>
                <a:lnTo>
                  <a:pt x="256" y="130"/>
                </a:lnTo>
                <a:lnTo>
                  <a:pt x="253" y="134"/>
                </a:lnTo>
                <a:lnTo>
                  <a:pt x="248" y="138"/>
                </a:lnTo>
                <a:lnTo>
                  <a:pt x="245" y="143"/>
                </a:lnTo>
                <a:lnTo>
                  <a:pt x="241" y="147"/>
                </a:lnTo>
                <a:lnTo>
                  <a:pt x="237" y="150"/>
                </a:lnTo>
                <a:lnTo>
                  <a:pt x="232" y="151"/>
                </a:lnTo>
                <a:lnTo>
                  <a:pt x="232" y="151"/>
                </a:lnTo>
                <a:lnTo>
                  <a:pt x="224" y="150"/>
                </a:lnTo>
                <a:lnTo>
                  <a:pt x="217" y="146"/>
                </a:lnTo>
                <a:lnTo>
                  <a:pt x="212" y="140"/>
                </a:lnTo>
                <a:lnTo>
                  <a:pt x="209" y="134"/>
                </a:lnTo>
                <a:lnTo>
                  <a:pt x="207" y="126"/>
                </a:lnTo>
                <a:lnTo>
                  <a:pt x="206" y="116"/>
                </a:lnTo>
                <a:lnTo>
                  <a:pt x="203" y="97"/>
                </a:lnTo>
                <a:lnTo>
                  <a:pt x="201" y="76"/>
                </a:lnTo>
                <a:lnTo>
                  <a:pt x="199" y="67"/>
                </a:lnTo>
                <a:lnTo>
                  <a:pt x="195" y="59"/>
                </a:lnTo>
                <a:lnTo>
                  <a:pt x="192" y="52"/>
                </a:lnTo>
                <a:lnTo>
                  <a:pt x="186" y="46"/>
                </a:lnTo>
                <a:lnTo>
                  <a:pt x="178" y="43"/>
                </a:lnTo>
                <a:lnTo>
                  <a:pt x="170" y="42"/>
                </a:lnTo>
                <a:lnTo>
                  <a:pt x="170" y="42"/>
                </a:lnTo>
                <a:lnTo>
                  <a:pt x="165" y="42"/>
                </a:lnTo>
                <a:lnTo>
                  <a:pt x="162" y="43"/>
                </a:lnTo>
                <a:lnTo>
                  <a:pt x="154" y="47"/>
                </a:lnTo>
                <a:lnTo>
                  <a:pt x="146" y="51"/>
                </a:lnTo>
                <a:lnTo>
                  <a:pt x="141" y="52"/>
                </a:lnTo>
                <a:lnTo>
                  <a:pt x="137" y="53"/>
                </a:lnTo>
                <a:lnTo>
                  <a:pt x="137" y="53"/>
                </a:lnTo>
                <a:lnTo>
                  <a:pt x="128" y="51"/>
                </a:lnTo>
                <a:lnTo>
                  <a:pt x="120" y="47"/>
                </a:lnTo>
                <a:lnTo>
                  <a:pt x="111" y="42"/>
                </a:lnTo>
                <a:lnTo>
                  <a:pt x="103" y="35"/>
                </a:lnTo>
                <a:lnTo>
                  <a:pt x="95" y="27"/>
                </a:lnTo>
                <a:lnTo>
                  <a:pt x="88" y="19"/>
                </a:lnTo>
                <a:lnTo>
                  <a:pt x="84" y="9"/>
                </a:lnTo>
                <a:lnTo>
                  <a:pt x="81" y="0"/>
                </a:lnTo>
                <a:lnTo>
                  <a:pt x="81" y="0"/>
                </a:lnTo>
                <a:lnTo>
                  <a:pt x="74" y="4"/>
                </a:lnTo>
                <a:lnTo>
                  <a:pt x="69" y="8"/>
                </a:lnTo>
                <a:lnTo>
                  <a:pt x="64" y="12"/>
                </a:lnTo>
                <a:lnTo>
                  <a:pt x="59" y="17"/>
                </a:lnTo>
                <a:lnTo>
                  <a:pt x="56" y="22"/>
                </a:lnTo>
                <a:lnTo>
                  <a:pt x="54" y="29"/>
                </a:lnTo>
                <a:lnTo>
                  <a:pt x="53" y="35"/>
                </a:lnTo>
                <a:lnTo>
                  <a:pt x="51" y="42"/>
                </a:lnTo>
                <a:lnTo>
                  <a:pt x="51" y="42"/>
                </a:lnTo>
                <a:lnTo>
                  <a:pt x="51" y="159"/>
                </a:lnTo>
                <a:lnTo>
                  <a:pt x="51" y="159"/>
                </a:lnTo>
                <a:lnTo>
                  <a:pt x="51" y="166"/>
                </a:lnTo>
                <a:lnTo>
                  <a:pt x="50" y="172"/>
                </a:lnTo>
                <a:lnTo>
                  <a:pt x="48" y="176"/>
                </a:lnTo>
                <a:lnTo>
                  <a:pt x="46" y="182"/>
                </a:lnTo>
                <a:lnTo>
                  <a:pt x="39" y="190"/>
                </a:lnTo>
                <a:lnTo>
                  <a:pt x="30" y="197"/>
                </a:lnTo>
                <a:lnTo>
                  <a:pt x="12" y="208"/>
                </a:lnTo>
                <a:lnTo>
                  <a:pt x="5" y="215"/>
                </a:lnTo>
                <a:lnTo>
                  <a:pt x="0" y="221"/>
                </a:lnTo>
                <a:lnTo>
                  <a:pt x="0" y="221"/>
                </a:lnTo>
                <a:lnTo>
                  <a:pt x="0" y="221"/>
                </a:lnTo>
                <a:lnTo>
                  <a:pt x="0" y="221"/>
                </a:lnTo>
                <a:lnTo>
                  <a:pt x="0" y="221"/>
                </a:lnTo>
                <a:lnTo>
                  <a:pt x="5" y="222"/>
                </a:lnTo>
                <a:lnTo>
                  <a:pt x="10" y="223"/>
                </a:lnTo>
                <a:lnTo>
                  <a:pt x="19" y="228"/>
                </a:lnTo>
                <a:lnTo>
                  <a:pt x="30" y="235"/>
                </a:lnTo>
                <a:lnTo>
                  <a:pt x="39" y="244"/>
                </a:lnTo>
                <a:lnTo>
                  <a:pt x="47" y="253"/>
                </a:lnTo>
                <a:lnTo>
                  <a:pt x="55" y="264"/>
                </a:lnTo>
                <a:lnTo>
                  <a:pt x="66" y="280"/>
                </a:lnTo>
                <a:lnTo>
                  <a:pt x="66" y="280"/>
                </a:lnTo>
                <a:lnTo>
                  <a:pt x="70" y="283"/>
                </a:lnTo>
                <a:lnTo>
                  <a:pt x="74" y="287"/>
                </a:lnTo>
                <a:lnTo>
                  <a:pt x="80" y="289"/>
                </a:lnTo>
                <a:lnTo>
                  <a:pt x="86" y="290"/>
                </a:lnTo>
                <a:lnTo>
                  <a:pt x="97" y="292"/>
                </a:lnTo>
                <a:lnTo>
                  <a:pt x="110" y="295"/>
                </a:lnTo>
                <a:lnTo>
                  <a:pt x="123" y="297"/>
                </a:lnTo>
                <a:lnTo>
                  <a:pt x="127" y="299"/>
                </a:lnTo>
                <a:lnTo>
                  <a:pt x="132" y="302"/>
                </a:lnTo>
                <a:lnTo>
                  <a:pt x="137" y="305"/>
                </a:lnTo>
                <a:lnTo>
                  <a:pt x="140" y="310"/>
                </a:lnTo>
                <a:lnTo>
                  <a:pt x="142" y="314"/>
                </a:lnTo>
                <a:lnTo>
                  <a:pt x="143" y="321"/>
                </a:lnTo>
                <a:lnTo>
                  <a:pt x="143" y="321"/>
                </a:lnTo>
                <a:lnTo>
                  <a:pt x="145" y="327"/>
                </a:lnTo>
                <a:lnTo>
                  <a:pt x="147" y="333"/>
                </a:lnTo>
                <a:lnTo>
                  <a:pt x="149" y="337"/>
                </a:lnTo>
                <a:lnTo>
                  <a:pt x="153" y="342"/>
                </a:lnTo>
                <a:lnTo>
                  <a:pt x="160" y="349"/>
                </a:lnTo>
                <a:lnTo>
                  <a:pt x="169" y="355"/>
                </a:lnTo>
                <a:lnTo>
                  <a:pt x="179" y="358"/>
                </a:lnTo>
                <a:lnTo>
                  <a:pt x="191" y="361"/>
                </a:lnTo>
                <a:lnTo>
                  <a:pt x="216" y="365"/>
                </a:lnTo>
                <a:lnTo>
                  <a:pt x="241" y="368"/>
                </a:lnTo>
                <a:lnTo>
                  <a:pt x="254" y="371"/>
                </a:lnTo>
                <a:lnTo>
                  <a:pt x="267" y="374"/>
                </a:lnTo>
                <a:lnTo>
                  <a:pt x="277" y="378"/>
                </a:lnTo>
                <a:lnTo>
                  <a:pt x="287" y="383"/>
                </a:lnTo>
                <a:lnTo>
                  <a:pt x="295" y="391"/>
                </a:lnTo>
                <a:lnTo>
                  <a:pt x="299" y="396"/>
                </a:lnTo>
                <a:lnTo>
                  <a:pt x="301" y="401"/>
                </a:lnTo>
                <a:lnTo>
                  <a:pt x="301" y="401"/>
                </a:lnTo>
                <a:lnTo>
                  <a:pt x="301" y="409"/>
                </a:lnTo>
                <a:lnTo>
                  <a:pt x="301" y="409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06" name="Freeform 73"/>
          <p:cNvSpPr>
            <a:spLocks/>
          </p:cNvSpPr>
          <p:nvPr/>
        </p:nvSpPr>
        <p:spPr bwMode="auto">
          <a:xfrm>
            <a:off x="5287798" y="4180950"/>
            <a:ext cx="414451" cy="340323"/>
          </a:xfrm>
          <a:custGeom>
            <a:avLst/>
            <a:gdLst/>
            <a:ahLst/>
            <a:cxnLst>
              <a:cxn ang="0">
                <a:pos x="606" y="436"/>
              </a:cxn>
              <a:cxn ang="0">
                <a:pos x="588" y="452"/>
              </a:cxn>
              <a:cxn ang="0">
                <a:pos x="512" y="475"/>
              </a:cxn>
              <a:cxn ang="0">
                <a:pos x="486" y="501"/>
              </a:cxn>
              <a:cxn ang="0">
                <a:pos x="477" y="533"/>
              </a:cxn>
              <a:cxn ang="0">
                <a:pos x="443" y="565"/>
              </a:cxn>
              <a:cxn ang="0">
                <a:pos x="403" y="574"/>
              </a:cxn>
              <a:cxn ang="0">
                <a:pos x="391" y="535"/>
              </a:cxn>
              <a:cxn ang="0">
                <a:pos x="368" y="526"/>
              </a:cxn>
              <a:cxn ang="0">
                <a:pos x="330" y="533"/>
              </a:cxn>
              <a:cxn ang="0">
                <a:pos x="271" y="526"/>
              </a:cxn>
              <a:cxn ang="0">
                <a:pos x="242" y="536"/>
              </a:cxn>
              <a:cxn ang="0">
                <a:pos x="217" y="547"/>
              </a:cxn>
              <a:cxn ang="0">
                <a:pos x="195" y="512"/>
              </a:cxn>
              <a:cxn ang="0">
                <a:pos x="186" y="509"/>
              </a:cxn>
              <a:cxn ang="0">
                <a:pos x="168" y="543"/>
              </a:cxn>
              <a:cxn ang="0">
                <a:pos x="142" y="536"/>
              </a:cxn>
              <a:cxn ang="0">
                <a:pos x="113" y="529"/>
              </a:cxn>
              <a:cxn ang="0">
                <a:pos x="76" y="540"/>
              </a:cxn>
              <a:cxn ang="0">
                <a:pos x="54" y="534"/>
              </a:cxn>
              <a:cxn ang="0">
                <a:pos x="19" y="490"/>
              </a:cxn>
              <a:cxn ang="0">
                <a:pos x="24" y="455"/>
              </a:cxn>
              <a:cxn ang="0">
                <a:pos x="28" y="422"/>
              </a:cxn>
              <a:cxn ang="0">
                <a:pos x="9" y="395"/>
              </a:cxn>
              <a:cxn ang="0">
                <a:pos x="0" y="375"/>
              </a:cxn>
              <a:cxn ang="0">
                <a:pos x="27" y="346"/>
              </a:cxn>
              <a:cxn ang="0">
                <a:pos x="57" y="338"/>
              </a:cxn>
              <a:cxn ang="0">
                <a:pos x="100" y="350"/>
              </a:cxn>
              <a:cxn ang="0">
                <a:pos x="117" y="343"/>
              </a:cxn>
              <a:cxn ang="0">
                <a:pos x="120" y="298"/>
              </a:cxn>
              <a:cxn ang="0">
                <a:pos x="123" y="241"/>
              </a:cxn>
              <a:cxn ang="0">
                <a:pos x="151" y="206"/>
              </a:cxn>
              <a:cxn ang="0">
                <a:pos x="165" y="169"/>
              </a:cxn>
              <a:cxn ang="0">
                <a:pos x="154" y="137"/>
              </a:cxn>
              <a:cxn ang="0">
                <a:pos x="143" y="100"/>
              </a:cxn>
              <a:cxn ang="0">
                <a:pos x="170" y="57"/>
              </a:cxn>
              <a:cxn ang="0">
                <a:pos x="201" y="0"/>
              </a:cxn>
              <a:cxn ang="0">
                <a:pos x="286" y="2"/>
              </a:cxn>
              <a:cxn ang="0">
                <a:pos x="326" y="36"/>
              </a:cxn>
              <a:cxn ang="0">
                <a:pos x="346" y="50"/>
              </a:cxn>
              <a:cxn ang="0">
                <a:pos x="349" y="71"/>
              </a:cxn>
              <a:cxn ang="0">
                <a:pos x="367" y="97"/>
              </a:cxn>
              <a:cxn ang="0">
                <a:pos x="412" y="113"/>
              </a:cxn>
              <a:cxn ang="0">
                <a:pos x="429" y="134"/>
              </a:cxn>
              <a:cxn ang="0">
                <a:pos x="484" y="170"/>
              </a:cxn>
              <a:cxn ang="0">
                <a:pos x="506" y="207"/>
              </a:cxn>
              <a:cxn ang="0">
                <a:pos x="498" y="236"/>
              </a:cxn>
              <a:cxn ang="0">
                <a:pos x="477" y="265"/>
              </a:cxn>
              <a:cxn ang="0">
                <a:pos x="486" y="282"/>
              </a:cxn>
              <a:cxn ang="0">
                <a:pos x="504" y="287"/>
              </a:cxn>
              <a:cxn ang="0">
                <a:pos x="536" y="296"/>
              </a:cxn>
              <a:cxn ang="0">
                <a:pos x="550" y="340"/>
              </a:cxn>
              <a:cxn ang="0">
                <a:pos x="580" y="342"/>
              </a:cxn>
              <a:cxn ang="0">
                <a:pos x="630" y="427"/>
              </a:cxn>
              <a:cxn ang="0">
                <a:pos x="639" y="430"/>
              </a:cxn>
            </a:cxnLst>
            <a:rect l="0" t="0" r="r" b="b"/>
            <a:pathLst>
              <a:path w="639" h="580">
                <a:moveTo>
                  <a:pt x="621" y="430"/>
                </a:moveTo>
                <a:lnTo>
                  <a:pt x="621" y="430"/>
                </a:lnTo>
                <a:lnTo>
                  <a:pt x="615" y="430"/>
                </a:lnTo>
                <a:lnTo>
                  <a:pt x="609" y="433"/>
                </a:lnTo>
                <a:lnTo>
                  <a:pt x="606" y="436"/>
                </a:lnTo>
                <a:lnTo>
                  <a:pt x="603" y="440"/>
                </a:lnTo>
                <a:lnTo>
                  <a:pt x="597" y="448"/>
                </a:lnTo>
                <a:lnTo>
                  <a:pt x="592" y="450"/>
                </a:lnTo>
                <a:lnTo>
                  <a:pt x="588" y="452"/>
                </a:lnTo>
                <a:lnTo>
                  <a:pt x="588" y="452"/>
                </a:lnTo>
                <a:lnTo>
                  <a:pt x="574" y="456"/>
                </a:lnTo>
                <a:lnTo>
                  <a:pt x="559" y="460"/>
                </a:lnTo>
                <a:lnTo>
                  <a:pt x="543" y="464"/>
                </a:lnTo>
                <a:lnTo>
                  <a:pt x="527" y="468"/>
                </a:lnTo>
                <a:lnTo>
                  <a:pt x="512" y="475"/>
                </a:lnTo>
                <a:lnTo>
                  <a:pt x="505" y="479"/>
                </a:lnTo>
                <a:lnTo>
                  <a:pt x="499" y="483"/>
                </a:lnTo>
                <a:lnTo>
                  <a:pt x="494" y="488"/>
                </a:lnTo>
                <a:lnTo>
                  <a:pt x="490" y="494"/>
                </a:lnTo>
                <a:lnTo>
                  <a:pt x="486" y="501"/>
                </a:lnTo>
                <a:lnTo>
                  <a:pt x="485" y="508"/>
                </a:lnTo>
                <a:lnTo>
                  <a:pt x="485" y="508"/>
                </a:lnTo>
                <a:lnTo>
                  <a:pt x="483" y="517"/>
                </a:lnTo>
                <a:lnTo>
                  <a:pt x="481" y="526"/>
                </a:lnTo>
                <a:lnTo>
                  <a:pt x="477" y="533"/>
                </a:lnTo>
                <a:lnTo>
                  <a:pt x="474" y="540"/>
                </a:lnTo>
                <a:lnTo>
                  <a:pt x="469" y="546"/>
                </a:lnTo>
                <a:lnTo>
                  <a:pt x="464" y="551"/>
                </a:lnTo>
                <a:lnTo>
                  <a:pt x="454" y="559"/>
                </a:lnTo>
                <a:lnTo>
                  <a:pt x="443" y="565"/>
                </a:lnTo>
                <a:lnTo>
                  <a:pt x="431" y="571"/>
                </a:lnTo>
                <a:lnTo>
                  <a:pt x="418" y="575"/>
                </a:lnTo>
                <a:lnTo>
                  <a:pt x="407" y="580"/>
                </a:lnTo>
                <a:lnTo>
                  <a:pt x="407" y="580"/>
                </a:lnTo>
                <a:lnTo>
                  <a:pt x="403" y="574"/>
                </a:lnTo>
                <a:lnTo>
                  <a:pt x="401" y="566"/>
                </a:lnTo>
                <a:lnTo>
                  <a:pt x="400" y="557"/>
                </a:lnTo>
                <a:lnTo>
                  <a:pt x="397" y="548"/>
                </a:lnTo>
                <a:lnTo>
                  <a:pt x="393" y="540"/>
                </a:lnTo>
                <a:lnTo>
                  <a:pt x="391" y="535"/>
                </a:lnTo>
                <a:lnTo>
                  <a:pt x="387" y="533"/>
                </a:lnTo>
                <a:lnTo>
                  <a:pt x="384" y="529"/>
                </a:lnTo>
                <a:lnTo>
                  <a:pt x="379" y="527"/>
                </a:lnTo>
                <a:lnTo>
                  <a:pt x="374" y="526"/>
                </a:lnTo>
                <a:lnTo>
                  <a:pt x="368" y="526"/>
                </a:lnTo>
                <a:lnTo>
                  <a:pt x="368" y="526"/>
                </a:lnTo>
                <a:lnTo>
                  <a:pt x="357" y="527"/>
                </a:lnTo>
                <a:lnTo>
                  <a:pt x="351" y="529"/>
                </a:lnTo>
                <a:lnTo>
                  <a:pt x="341" y="532"/>
                </a:lnTo>
                <a:lnTo>
                  <a:pt x="330" y="533"/>
                </a:lnTo>
                <a:lnTo>
                  <a:pt x="330" y="533"/>
                </a:lnTo>
                <a:lnTo>
                  <a:pt x="314" y="532"/>
                </a:lnTo>
                <a:lnTo>
                  <a:pt x="301" y="529"/>
                </a:lnTo>
                <a:lnTo>
                  <a:pt x="287" y="527"/>
                </a:lnTo>
                <a:lnTo>
                  <a:pt x="271" y="526"/>
                </a:lnTo>
                <a:lnTo>
                  <a:pt x="271" y="526"/>
                </a:lnTo>
                <a:lnTo>
                  <a:pt x="262" y="527"/>
                </a:lnTo>
                <a:lnTo>
                  <a:pt x="255" y="529"/>
                </a:lnTo>
                <a:lnTo>
                  <a:pt x="248" y="533"/>
                </a:lnTo>
                <a:lnTo>
                  <a:pt x="242" y="536"/>
                </a:lnTo>
                <a:lnTo>
                  <a:pt x="232" y="544"/>
                </a:lnTo>
                <a:lnTo>
                  <a:pt x="226" y="547"/>
                </a:lnTo>
                <a:lnTo>
                  <a:pt x="221" y="548"/>
                </a:lnTo>
                <a:lnTo>
                  <a:pt x="221" y="548"/>
                </a:lnTo>
                <a:lnTo>
                  <a:pt x="217" y="547"/>
                </a:lnTo>
                <a:lnTo>
                  <a:pt x="214" y="546"/>
                </a:lnTo>
                <a:lnTo>
                  <a:pt x="209" y="542"/>
                </a:lnTo>
                <a:lnTo>
                  <a:pt x="204" y="535"/>
                </a:lnTo>
                <a:lnTo>
                  <a:pt x="201" y="528"/>
                </a:lnTo>
                <a:lnTo>
                  <a:pt x="195" y="512"/>
                </a:lnTo>
                <a:lnTo>
                  <a:pt x="193" y="505"/>
                </a:lnTo>
                <a:lnTo>
                  <a:pt x="191" y="500"/>
                </a:lnTo>
                <a:lnTo>
                  <a:pt x="191" y="500"/>
                </a:lnTo>
                <a:lnTo>
                  <a:pt x="188" y="503"/>
                </a:lnTo>
                <a:lnTo>
                  <a:pt x="186" y="509"/>
                </a:lnTo>
                <a:lnTo>
                  <a:pt x="180" y="524"/>
                </a:lnTo>
                <a:lnTo>
                  <a:pt x="178" y="531"/>
                </a:lnTo>
                <a:lnTo>
                  <a:pt x="174" y="538"/>
                </a:lnTo>
                <a:lnTo>
                  <a:pt x="170" y="542"/>
                </a:lnTo>
                <a:lnTo>
                  <a:pt x="168" y="543"/>
                </a:lnTo>
                <a:lnTo>
                  <a:pt x="165" y="544"/>
                </a:lnTo>
                <a:lnTo>
                  <a:pt x="165" y="544"/>
                </a:lnTo>
                <a:lnTo>
                  <a:pt x="158" y="543"/>
                </a:lnTo>
                <a:lnTo>
                  <a:pt x="153" y="542"/>
                </a:lnTo>
                <a:lnTo>
                  <a:pt x="142" y="536"/>
                </a:lnTo>
                <a:lnTo>
                  <a:pt x="137" y="534"/>
                </a:lnTo>
                <a:lnTo>
                  <a:pt x="130" y="532"/>
                </a:lnTo>
                <a:lnTo>
                  <a:pt x="123" y="529"/>
                </a:lnTo>
                <a:lnTo>
                  <a:pt x="113" y="529"/>
                </a:lnTo>
                <a:lnTo>
                  <a:pt x="113" y="529"/>
                </a:lnTo>
                <a:lnTo>
                  <a:pt x="108" y="529"/>
                </a:lnTo>
                <a:lnTo>
                  <a:pt x="102" y="531"/>
                </a:lnTo>
                <a:lnTo>
                  <a:pt x="92" y="535"/>
                </a:lnTo>
                <a:lnTo>
                  <a:pt x="81" y="539"/>
                </a:lnTo>
                <a:lnTo>
                  <a:pt x="76" y="540"/>
                </a:lnTo>
                <a:lnTo>
                  <a:pt x="70" y="541"/>
                </a:lnTo>
                <a:lnTo>
                  <a:pt x="70" y="541"/>
                </a:lnTo>
                <a:lnTo>
                  <a:pt x="66" y="540"/>
                </a:lnTo>
                <a:lnTo>
                  <a:pt x="62" y="539"/>
                </a:lnTo>
                <a:lnTo>
                  <a:pt x="54" y="534"/>
                </a:lnTo>
                <a:lnTo>
                  <a:pt x="46" y="527"/>
                </a:lnTo>
                <a:lnTo>
                  <a:pt x="36" y="519"/>
                </a:lnTo>
                <a:lnTo>
                  <a:pt x="29" y="510"/>
                </a:lnTo>
                <a:lnTo>
                  <a:pt x="24" y="501"/>
                </a:lnTo>
                <a:lnTo>
                  <a:pt x="19" y="490"/>
                </a:lnTo>
                <a:lnTo>
                  <a:pt x="18" y="482"/>
                </a:lnTo>
                <a:lnTo>
                  <a:pt x="18" y="482"/>
                </a:lnTo>
                <a:lnTo>
                  <a:pt x="18" y="474"/>
                </a:lnTo>
                <a:lnTo>
                  <a:pt x="19" y="467"/>
                </a:lnTo>
                <a:lnTo>
                  <a:pt x="24" y="455"/>
                </a:lnTo>
                <a:lnTo>
                  <a:pt x="27" y="441"/>
                </a:lnTo>
                <a:lnTo>
                  <a:pt x="28" y="434"/>
                </a:lnTo>
                <a:lnTo>
                  <a:pt x="29" y="427"/>
                </a:lnTo>
                <a:lnTo>
                  <a:pt x="29" y="427"/>
                </a:lnTo>
                <a:lnTo>
                  <a:pt x="28" y="422"/>
                </a:lnTo>
                <a:lnTo>
                  <a:pt x="28" y="418"/>
                </a:lnTo>
                <a:lnTo>
                  <a:pt x="25" y="411"/>
                </a:lnTo>
                <a:lnTo>
                  <a:pt x="20" y="405"/>
                </a:lnTo>
                <a:lnTo>
                  <a:pt x="15" y="399"/>
                </a:lnTo>
                <a:lnTo>
                  <a:pt x="9" y="395"/>
                </a:lnTo>
                <a:lnTo>
                  <a:pt x="4" y="390"/>
                </a:lnTo>
                <a:lnTo>
                  <a:pt x="1" y="386"/>
                </a:lnTo>
                <a:lnTo>
                  <a:pt x="0" y="379"/>
                </a:lnTo>
                <a:lnTo>
                  <a:pt x="0" y="379"/>
                </a:lnTo>
                <a:lnTo>
                  <a:pt x="0" y="375"/>
                </a:lnTo>
                <a:lnTo>
                  <a:pt x="1" y="372"/>
                </a:lnTo>
                <a:lnTo>
                  <a:pt x="5" y="365"/>
                </a:lnTo>
                <a:lnTo>
                  <a:pt x="11" y="358"/>
                </a:lnTo>
                <a:lnTo>
                  <a:pt x="18" y="352"/>
                </a:lnTo>
                <a:lnTo>
                  <a:pt x="27" y="346"/>
                </a:lnTo>
                <a:lnTo>
                  <a:pt x="35" y="342"/>
                </a:lnTo>
                <a:lnTo>
                  <a:pt x="43" y="340"/>
                </a:lnTo>
                <a:lnTo>
                  <a:pt x="51" y="338"/>
                </a:lnTo>
                <a:lnTo>
                  <a:pt x="51" y="338"/>
                </a:lnTo>
                <a:lnTo>
                  <a:pt x="57" y="338"/>
                </a:lnTo>
                <a:lnTo>
                  <a:pt x="64" y="340"/>
                </a:lnTo>
                <a:lnTo>
                  <a:pt x="76" y="344"/>
                </a:lnTo>
                <a:lnTo>
                  <a:pt x="86" y="348"/>
                </a:lnTo>
                <a:lnTo>
                  <a:pt x="93" y="349"/>
                </a:lnTo>
                <a:lnTo>
                  <a:pt x="100" y="350"/>
                </a:lnTo>
                <a:lnTo>
                  <a:pt x="100" y="350"/>
                </a:lnTo>
                <a:lnTo>
                  <a:pt x="109" y="349"/>
                </a:lnTo>
                <a:lnTo>
                  <a:pt x="112" y="346"/>
                </a:lnTo>
                <a:lnTo>
                  <a:pt x="115" y="345"/>
                </a:lnTo>
                <a:lnTo>
                  <a:pt x="117" y="343"/>
                </a:lnTo>
                <a:lnTo>
                  <a:pt x="119" y="340"/>
                </a:lnTo>
                <a:lnTo>
                  <a:pt x="122" y="334"/>
                </a:lnTo>
                <a:lnTo>
                  <a:pt x="122" y="326"/>
                </a:lnTo>
                <a:lnTo>
                  <a:pt x="122" y="317"/>
                </a:lnTo>
                <a:lnTo>
                  <a:pt x="120" y="298"/>
                </a:lnTo>
                <a:lnTo>
                  <a:pt x="120" y="298"/>
                </a:lnTo>
                <a:lnTo>
                  <a:pt x="120" y="253"/>
                </a:lnTo>
                <a:lnTo>
                  <a:pt x="120" y="253"/>
                </a:lnTo>
                <a:lnTo>
                  <a:pt x="122" y="246"/>
                </a:lnTo>
                <a:lnTo>
                  <a:pt x="123" y="241"/>
                </a:lnTo>
                <a:lnTo>
                  <a:pt x="125" y="235"/>
                </a:lnTo>
                <a:lnTo>
                  <a:pt x="127" y="230"/>
                </a:lnTo>
                <a:lnTo>
                  <a:pt x="135" y="222"/>
                </a:lnTo>
                <a:lnTo>
                  <a:pt x="143" y="214"/>
                </a:lnTo>
                <a:lnTo>
                  <a:pt x="151" y="206"/>
                </a:lnTo>
                <a:lnTo>
                  <a:pt x="158" y="197"/>
                </a:lnTo>
                <a:lnTo>
                  <a:pt x="161" y="191"/>
                </a:lnTo>
                <a:lnTo>
                  <a:pt x="163" y="185"/>
                </a:lnTo>
                <a:lnTo>
                  <a:pt x="164" y="178"/>
                </a:lnTo>
                <a:lnTo>
                  <a:pt x="165" y="169"/>
                </a:lnTo>
                <a:lnTo>
                  <a:pt x="165" y="169"/>
                </a:lnTo>
                <a:lnTo>
                  <a:pt x="164" y="160"/>
                </a:lnTo>
                <a:lnTo>
                  <a:pt x="162" y="152"/>
                </a:lnTo>
                <a:lnTo>
                  <a:pt x="158" y="144"/>
                </a:lnTo>
                <a:lnTo>
                  <a:pt x="154" y="137"/>
                </a:lnTo>
                <a:lnTo>
                  <a:pt x="147" y="122"/>
                </a:lnTo>
                <a:lnTo>
                  <a:pt x="145" y="115"/>
                </a:lnTo>
                <a:lnTo>
                  <a:pt x="143" y="107"/>
                </a:lnTo>
                <a:lnTo>
                  <a:pt x="143" y="107"/>
                </a:lnTo>
                <a:lnTo>
                  <a:pt x="143" y="100"/>
                </a:lnTo>
                <a:lnTo>
                  <a:pt x="146" y="94"/>
                </a:lnTo>
                <a:lnTo>
                  <a:pt x="148" y="88"/>
                </a:lnTo>
                <a:lnTo>
                  <a:pt x="151" y="82"/>
                </a:lnTo>
                <a:lnTo>
                  <a:pt x="160" y="69"/>
                </a:lnTo>
                <a:lnTo>
                  <a:pt x="170" y="57"/>
                </a:lnTo>
                <a:lnTo>
                  <a:pt x="180" y="43"/>
                </a:lnTo>
                <a:lnTo>
                  <a:pt x="189" y="29"/>
                </a:lnTo>
                <a:lnTo>
                  <a:pt x="196" y="15"/>
                </a:lnTo>
                <a:lnTo>
                  <a:pt x="200" y="8"/>
                </a:lnTo>
                <a:lnTo>
                  <a:pt x="201" y="0"/>
                </a:lnTo>
                <a:lnTo>
                  <a:pt x="201" y="0"/>
                </a:lnTo>
                <a:lnTo>
                  <a:pt x="279" y="0"/>
                </a:lnTo>
                <a:lnTo>
                  <a:pt x="279" y="0"/>
                </a:lnTo>
                <a:lnTo>
                  <a:pt x="283" y="0"/>
                </a:lnTo>
                <a:lnTo>
                  <a:pt x="286" y="2"/>
                </a:lnTo>
                <a:lnTo>
                  <a:pt x="293" y="7"/>
                </a:lnTo>
                <a:lnTo>
                  <a:pt x="301" y="13"/>
                </a:lnTo>
                <a:lnTo>
                  <a:pt x="309" y="21"/>
                </a:lnTo>
                <a:lnTo>
                  <a:pt x="317" y="29"/>
                </a:lnTo>
                <a:lnTo>
                  <a:pt x="326" y="36"/>
                </a:lnTo>
                <a:lnTo>
                  <a:pt x="336" y="42"/>
                </a:lnTo>
                <a:lnTo>
                  <a:pt x="340" y="43"/>
                </a:lnTo>
                <a:lnTo>
                  <a:pt x="345" y="44"/>
                </a:lnTo>
                <a:lnTo>
                  <a:pt x="345" y="44"/>
                </a:lnTo>
                <a:lnTo>
                  <a:pt x="346" y="50"/>
                </a:lnTo>
                <a:lnTo>
                  <a:pt x="347" y="54"/>
                </a:lnTo>
                <a:lnTo>
                  <a:pt x="348" y="58"/>
                </a:lnTo>
                <a:lnTo>
                  <a:pt x="348" y="63"/>
                </a:lnTo>
                <a:lnTo>
                  <a:pt x="348" y="63"/>
                </a:lnTo>
                <a:lnTo>
                  <a:pt x="349" y="71"/>
                </a:lnTo>
                <a:lnTo>
                  <a:pt x="351" y="80"/>
                </a:lnTo>
                <a:lnTo>
                  <a:pt x="354" y="85"/>
                </a:lnTo>
                <a:lnTo>
                  <a:pt x="357" y="90"/>
                </a:lnTo>
                <a:lnTo>
                  <a:pt x="362" y="93"/>
                </a:lnTo>
                <a:lnTo>
                  <a:pt x="367" y="97"/>
                </a:lnTo>
                <a:lnTo>
                  <a:pt x="378" y="100"/>
                </a:lnTo>
                <a:lnTo>
                  <a:pt x="390" y="104"/>
                </a:lnTo>
                <a:lnTo>
                  <a:pt x="401" y="107"/>
                </a:lnTo>
                <a:lnTo>
                  <a:pt x="407" y="109"/>
                </a:lnTo>
                <a:lnTo>
                  <a:pt x="412" y="113"/>
                </a:lnTo>
                <a:lnTo>
                  <a:pt x="415" y="116"/>
                </a:lnTo>
                <a:lnTo>
                  <a:pt x="418" y="121"/>
                </a:lnTo>
                <a:lnTo>
                  <a:pt x="418" y="121"/>
                </a:lnTo>
                <a:lnTo>
                  <a:pt x="423" y="128"/>
                </a:lnTo>
                <a:lnTo>
                  <a:pt x="429" y="134"/>
                </a:lnTo>
                <a:lnTo>
                  <a:pt x="435" y="139"/>
                </a:lnTo>
                <a:lnTo>
                  <a:pt x="441" y="144"/>
                </a:lnTo>
                <a:lnTo>
                  <a:pt x="456" y="152"/>
                </a:lnTo>
                <a:lnTo>
                  <a:pt x="471" y="161"/>
                </a:lnTo>
                <a:lnTo>
                  <a:pt x="484" y="170"/>
                </a:lnTo>
                <a:lnTo>
                  <a:pt x="491" y="176"/>
                </a:lnTo>
                <a:lnTo>
                  <a:pt x="496" y="183"/>
                </a:lnTo>
                <a:lnTo>
                  <a:pt x="500" y="190"/>
                </a:lnTo>
                <a:lnTo>
                  <a:pt x="504" y="198"/>
                </a:lnTo>
                <a:lnTo>
                  <a:pt x="506" y="207"/>
                </a:lnTo>
                <a:lnTo>
                  <a:pt x="507" y="218"/>
                </a:lnTo>
                <a:lnTo>
                  <a:pt x="507" y="218"/>
                </a:lnTo>
                <a:lnTo>
                  <a:pt x="505" y="225"/>
                </a:lnTo>
                <a:lnTo>
                  <a:pt x="502" y="230"/>
                </a:lnTo>
                <a:lnTo>
                  <a:pt x="498" y="236"/>
                </a:lnTo>
                <a:lnTo>
                  <a:pt x="492" y="241"/>
                </a:lnTo>
                <a:lnTo>
                  <a:pt x="486" y="246"/>
                </a:lnTo>
                <a:lnTo>
                  <a:pt x="482" y="251"/>
                </a:lnTo>
                <a:lnTo>
                  <a:pt x="478" y="258"/>
                </a:lnTo>
                <a:lnTo>
                  <a:pt x="477" y="265"/>
                </a:lnTo>
                <a:lnTo>
                  <a:pt x="477" y="265"/>
                </a:lnTo>
                <a:lnTo>
                  <a:pt x="478" y="269"/>
                </a:lnTo>
                <a:lnTo>
                  <a:pt x="479" y="274"/>
                </a:lnTo>
                <a:lnTo>
                  <a:pt x="483" y="279"/>
                </a:lnTo>
                <a:lnTo>
                  <a:pt x="486" y="282"/>
                </a:lnTo>
                <a:lnTo>
                  <a:pt x="490" y="284"/>
                </a:lnTo>
                <a:lnTo>
                  <a:pt x="494" y="286"/>
                </a:lnTo>
                <a:lnTo>
                  <a:pt x="499" y="287"/>
                </a:lnTo>
                <a:lnTo>
                  <a:pt x="504" y="287"/>
                </a:lnTo>
                <a:lnTo>
                  <a:pt x="504" y="287"/>
                </a:lnTo>
                <a:lnTo>
                  <a:pt x="529" y="287"/>
                </a:lnTo>
                <a:lnTo>
                  <a:pt x="529" y="287"/>
                </a:lnTo>
                <a:lnTo>
                  <a:pt x="531" y="288"/>
                </a:lnTo>
                <a:lnTo>
                  <a:pt x="534" y="289"/>
                </a:lnTo>
                <a:lnTo>
                  <a:pt x="536" y="296"/>
                </a:lnTo>
                <a:lnTo>
                  <a:pt x="538" y="314"/>
                </a:lnTo>
                <a:lnTo>
                  <a:pt x="540" y="325"/>
                </a:lnTo>
                <a:lnTo>
                  <a:pt x="544" y="333"/>
                </a:lnTo>
                <a:lnTo>
                  <a:pt x="546" y="337"/>
                </a:lnTo>
                <a:lnTo>
                  <a:pt x="550" y="340"/>
                </a:lnTo>
                <a:lnTo>
                  <a:pt x="553" y="341"/>
                </a:lnTo>
                <a:lnTo>
                  <a:pt x="559" y="342"/>
                </a:lnTo>
                <a:lnTo>
                  <a:pt x="559" y="342"/>
                </a:lnTo>
                <a:lnTo>
                  <a:pt x="580" y="342"/>
                </a:lnTo>
                <a:lnTo>
                  <a:pt x="580" y="342"/>
                </a:lnTo>
                <a:lnTo>
                  <a:pt x="603" y="380"/>
                </a:lnTo>
                <a:lnTo>
                  <a:pt x="619" y="409"/>
                </a:lnTo>
                <a:lnTo>
                  <a:pt x="628" y="427"/>
                </a:lnTo>
                <a:lnTo>
                  <a:pt x="628" y="427"/>
                </a:lnTo>
                <a:lnTo>
                  <a:pt x="630" y="427"/>
                </a:lnTo>
                <a:lnTo>
                  <a:pt x="630" y="428"/>
                </a:lnTo>
                <a:lnTo>
                  <a:pt x="632" y="429"/>
                </a:lnTo>
                <a:lnTo>
                  <a:pt x="639" y="430"/>
                </a:lnTo>
                <a:lnTo>
                  <a:pt x="639" y="430"/>
                </a:lnTo>
                <a:lnTo>
                  <a:pt x="639" y="430"/>
                </a:lnTo>
                <a:lnTo>
                  <a:pt x="621" y="430"/>
                </a:lnTo>
                <a:lnTo>
                  <a:pt x="621" y="430"/>
                </a:lnTo>
                <a:close/>
              </a:path>
            </a:pathLst>
          </a:custGeom>
          <a:solidFill>
            <a:srgbClr val="558ED5"/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07" name="Freeform 74"/>
          <p:cNvSpPr>
            <a:spLocks/>
          </p:cNvSpPr>
          <p:nvPr/>
        </p:nvSpPr>
        <p:spPr bwMode="auto">
          <a:xfrm>
            <a:off x="5483366" y="3832412"/>
            <a:ext cx="238310" cy="173682"/>
          </a:xfrm>
          <a:custGeom>
            <a:avLst/>
            <a:gdLst/>
            <a:ahLst/>
            <a:cxnLst>
              <a:cxn ang="0">
                <a:pos x="55" y="29"/>
              </a:cxn>
              <a:cxn ang="0">
                <a:pos x="56" y="40"/>
              </a:cxn>
              <a:cxn ang="0">
                <a:pos x="67" y="44"/>
              </a:cxn>
              <a:cxn ang="0">
                <a:pos x="74" y="42"/>
              </a:cxn>
              <a:cxn ang="0">
                <a:pos x="88" y="27"/>
              </a:cxn>
              <a:cxn ang="0">
                <a:pos x="125" y="26"/>
              </a:cxn>
              <a:cxn ang="0">
                <a:pos x="136" y="24"/>
              </a:cxn>
              <a:cxn ang="0">
                <a:pos x="168" y="15"/>
              </a:cxn>
              <a:cxn ang="0">
                <a:pos x="183" y="15"/>
              </a:cxn>
              <a:cxn ang="0">
                <a:pos x="209" y="24"/>
              </a:cxn>
              <a:cxn ang="0">
                <a:pos x="223" y="26"/>
              </a:cxn>
              <a:cxn ang="0">
                <a:pos x="249" y="22"/>
              </a:cxn>
              <a:cxn ang="0">
                <a:pos x="265" y="11"/>
              </a:cxn>
              <a:cxn ang="0">
                <a:pos x="272" y="0"/>
              </a:cxn>
              <a:cxn ang="0">
                <a:pos x="273" y="44"/>
              </a:cxn>
              <a:cxn ang="0">
                <a:pos x="283" y="59"/>
              </a:cxn>
              <a:cxn ang="0">
                <a:pos x="302" y="70"/>
              </a:cxn>
              <a:cxn ang="0">
                <a:pos x="308" y="88"/>
              </a:cxn>
              <a:cxn ang="0">
                <a:pos x="325" y="108"/>
              </a:cxn>
              <a:cxn ang="0">
                <a:pos x="342" y="121"/>
              </a:cxn>
              <a:cxn ang="0">
                <a:pos x="338" y="136"/>
              </a:cxn>
              <a:cxn ang="0">
                <a:pos x="340" y="152"/>
              </a:cxn>
              <a:cxn ang="0">
                <a:pos x="350" y="164"/>
              </a:cxn>
              <a:cxn ang="0">
                <a:pos x="367" y="169"/>
              </a:cxn>
              <a:cxn ang="0">
                <a:pos x="367" y="184"/>
              </a:cxn>
              <a:cxn ang="0">
                <a:pos x="357" y="197"/>
              </a:cxn>
              <a:cxn ang="0">
                <a:pos x="357" y="212"/>
              </a:cxn>
              <a:cxn ang="0">
                <a:pos x="346" y="236"/>
              </a:cxn>
              <a:cxn ang="0">
                <a:pos x="325" y="257"/>
              </a:cxn>
              <a:cxn ang="0">
                <a:pos x="277" y="282"/>
              </a:cxn>
              <a:cxn ang="0">
                <a:pos x="236" y="292"/>
              </a:cxn>
              <a:cxn ang="0">
                <a:pos x="216" y="272"/>
              </a:cxn>
              <a:cxn ang="0">
                <a:pos x="195" y="265"/>
              </a:cxn>
              <a:cxn ang="0">
                <a:pos x="182" y="268"/>
              </a:cxn>
              <a:cxn ang="0">
                <a:pos x="174" y="280"/>
              </a:cxn>
              <a:cxn ang="0">
                <a:pos x="154" y="287"/>
              </a:cxn>
              <a:cxn ang="0">
                <a:pos x="146" y="284"/>
              </a:cxn>
              <a:cxn ang="0">
                <a:pos x="132" y="273"/>
              </a:cxn>
              <a:cxn ang="0">
                <a:pos x="119" y="250"/>
              </a:cxn>
              <a:cxn ang="0">
                <a:pos x="106" y="243"/>
              </a:cxn>
              <a:cxn ang="0">
                <a:pos x="99" y="244"/>
              </a:cxn>
              <a:cxn ang="0">
                <a:pos x="84" y="253"/>
              </a:cxn>
              <a:cxn ang="0">
                <a:pos x="75" y="253"/>
              </a:cxn>
              <a:cxn ang="0">
                <a:pos x="66" y="243"/>
              </a:cxn>
              <a:cxn ang="0">
                <a:pos x="61" y="221"/>
              </a:cxn>
              <a:cxn ang="0">
                <a:pos x="58" y="194"/>
              </a:cxn>
              <a:cxn ang="0">
                <a:pos x="47" y="188"/>
              </a:cxn>
              <a:cxn ang="0">
                <a:pos x="22" y="188"/>
              </a:cxn>
              <a:cxn ang="0">
                <a:pos x="8" y="184"/>
              </a:cxn>
              <a:cxn ang="0">
                <a:pos x="1" y="175"/>
              </a:cxn>
              <a:cxn ang="0">
                <a:pos x="0" y="166"/>
              </a:cxn>
              <a:cxn ang="0">
                <a:pos x="5" y="131"/>
              </a:cxn>
              <a:cxn ang="0">
                <a:pos x="28" y="75"/>
              </a:cxn>
              <a:cxn ang="0">
                <a:pos x="55" y="29"/>
              </a:cxn>
            </a:cxnLst>
            <a:rect l="0" t="0" r="r" b="b"/>
            <a:pathLst>
              <a:path w="367" h="297">
                <a:moveTo>
                  <a:pt x="55" y="29"/>
                </a:moveTo>
                <a:lnTo>
                  <a:pt x="55" y="29"/>
                </a:lnTo>
                <a:lnTo>
                  <a:pt x="55" y="29"/>
                </a:lnTo>
                <a:lnTo>
                  <a:pt x="55" y="29"/>
                </a:lnTo>
                <a:lnTo>
                  <a:pt x="55" y="38"/>
                </a:lnTo>
                <a:lnTo>
                  <a:pt x="56" y="40"/>
                </a:lnTo>
                <a:lnTo>
                  <a:pt x="58" y="43"/>
                </a:lnTo>
                <a:lnTo>
                  <a:pt x="61" y="44"/>
                </a:lnTo>
                <a:lnTo>
                  <a:pt x="67" y="44"/>
                </a:lnTo>
                <a:lnTo>
                  <a:pt x="67" y="44"/>
                </a:lnTo>
                <a:lnTo>
                  <a:pt x="70" y="44"/>
                </a:lnTo>
                <a:lnTo>
                  <a:pt x="74" y="42"/>
                </a:lnTo>
                <a:lnTo>
                  <a:pt x="78" y="35"/>
                </a:lnTo>
                <a:lnTo>
                  <a:pt x="84" y="29"/>
                </a:lnTo>
                <a:lnTo>
                  <a:pt x="88" y="27"/>
                </a:lnTo>
                <a:lnTo>
                  <a:pt x="91" y="26"/>
                </a:lnTo>
                <a:lnTo>
                  <a:pt x="91" y="26"/>
                </a:lnTo>
                <a:lnTo>
                  <a:pt x="125" y="26"/>
                </a:lnTo>
                <a:lnTo>
                  <a:pt x="125" y="26"/>
                </a:lnTo>
                <a:lnTo>
                  <a:pt x="130" y="26"/>
                </a:lnTo>
                <a:lnTo>
                  <a:pt x="136" y="24"/>
                </a:lnTo>
                <a:lnTo>
                  <a:pt x="149" y="21"/>
                </a:lnTo>
                <a:lnTo>
                  <a:pt x="161" y="16"/>
                </a:lnTo>
                <a:lnTo>
                  <a:pt x="168" y="15"/>
                </a:lnTo>
                <a:lnTo>
                  <a:pt x="176" y="15"/>
                </a:lnTo>
                <a:lnTo>
                  <a:pt x="176" y="15"/>
                </a:lnTo>
                <a:lnTo>
                  <a:pt x="183" y="15"/>
                </a:lnTo>
                <a:lnTo>
                  <a:pt x="189" y="16"/>
                </a:lnTo>
                <a:lnTo>
                  <a:pt x="199" y="21"/>
                </a:lnTo>
                <a:lnTo>
                  <a:pt x="209" y="24"/>
                </a:lnTo>
                <a:lnTo>
                  <a:pt x="216" y="26"/>
                </a:lnTo>
                <a:lnTo>
                  <a:pt x="223" y="26"/>
                </a:lnTo>
                <a:lnTo>
                  <a:pt x="223" y="26"/>
                </a:lnTo>
                <a:lnTo>
                  <a:pt x="233" y="26"/>
                </a:lnTo>
                <a:lnTo>
                  <a:pt x="242" y="24"/>
                </a:lnTo>
                <a:lnTo>
                  <a:pt x="249" y="22"/>
                </a:lnTo>
                <a:lnTo>
                  <a:pt x="254" y="19"/>
                </a:lnTo>
                <a:lnTo>
                  <a:pt x="260" y="15"/>
                </a:lnTo>
                <a:lnTo>
                  <a:pt x="265" y="11"/>
                </a:lnTo>
                <a:lnTo>
                  <a:pt x="269" y="6"/>
                </a:lnTo>
                <a:lnTo>
                  <a:pt x="272" y="0"/>
                </a:lnTo>
                <a:lnTo>
                  <a:pt x="272" y="0"/>
                </a:lnTo>
                <a:lnTo>
                  <a:pt x="272" y="37"/>
                </a:lnTo>
                <a:lnTo>
                  <a:pt x="272" y="37"/>
                </a:lnTo>
                <a:lnTo>
                  <a:pt x="273" y="44"/>
                </a:lnTo>
                <a:lnTo>
                  <a:pt x="275" y="50"/>
                </a:lnTo>
                <a:lnTo>
                  <a:pt x="279" y="54"/>
                </a:lnTo>
                <a:lnTo>
                  <a:pt x="283" y="59"/>
                </a:lnTo>
                <a:lnTo>
                  <a:pt x="288" y="64"/>
                </a:lnTo>
                <a:lnTo>
                  <a:pt x="292" y="66"/>
                </a:lnTo>
                <a:lnTo>
                  <a:pt x="302" y="70"/>
                </a:lnTo>
                <a:lnTo>
                  <a:pt x="302" y="70"/>
                </a:lnTo>
                <a:lnTo>
                  <a:pt x="305" y="80"/>
                </a:lnTo>
                <a:lnTo>
                  <a:pt x="308" y="88"/>
                </a:lnTo>
                <a:lnTo>
                  <a:pt x="313" y="96"/>
                </a:lnTo>
                <a:lnTo>
                  <a:pt x="319" y="103"/>
                </a:lnTo>
                <a:lnTo>
                  <a:pt x="325" y="108"/>
                </a:lnTo>
                <a:lnTo>
                  <a:pt x="330" y="114"/>
                </a:lnTo>
                <a:lnTo>
                  <a:pt x="336" y="118"/>
                </a:lnTo>
                <a:lnTo>
                  <a:pt x="342" y="121"/>
                </a:lnTo>
                <a:lnTo>
                  <a:pt x="342" y="121"/>
                </a:lnTo>
                <a:lnTo>
                  <a:pt x="338" y="136"/>
                </a:lnTo>
                <a:lnTo>
                  <a:pt x="338" y="136"/>
                </a:lnTo>
                <a:lnTo>
                  <a:pt x="338" y="136"/>
                </a:lnTo>
                <a:lnTo>
                  <a:pt x="338" y="145"/>
                </a:lnTo>
                <a:lnTo>
                  <a:pt x="340" y="152"/>
                </a:lnTo>
                <a:lnTo>
                  <a:pt x="342" y="157"/>
                </a:lnTo>
                <a:lnTo>
                  <a:pt x="345" y="161"/>
                </a:lnTo>
                <a:lnTo>
                  <a:pt x="350" y="164"/>
                </a:lnTo>
                <a:lnTo>
                  <a:pt x="354" y="166"/>
                </a:lnTo>
                <a:lnTo>
                  <a:pt x="367" y="169"/>
                </a:lnTo>
                <a:lnTo>
                  <a:pt x="367" y="169"/>
                </a:lnTo>
                <a:lnTo>
                  <a:pt x="367" y="184"/>
                </a:lnTo>
                <a:lnTo>
                  <a:pt x="367" y="184"/>
                </a:lnTo>
                <a:lnTo>
                  <a:pt x="367" y="184"/>
                </a:lnTo>
                <a:lnTo>
                  <a:pt x="364" y="189"/>
                </a:lnTo>
                <a:lnTo>
                  <a:pt x="360" y="194"/>
                </a:lnTo>
                <a:lnTo>
                  <a:pt x="357" y="197"/>
                </a:lnTo>
                <a:lnTo>
                  <a:pt x="356" y="203"/>
                </a:lnTo>
                <a:lnTo>
                  <a:pt x="356" y="203"/>
                </a:lnTo>
                <a:lnTo>
                  <a:pt x="357" y="212"/>
                </a:lnTo>
                <a:lnTo>
                  <a:pt x="354" y="220"/>
                </a:lnTo>
                <a:lnTo>
                  <a:pt x="351" y="229"/>
                </a:lnTo>
                <a:lnTo>
                  <a:pt x="346" y="236"/>
                </a:lnTo>
                <a:lnTo>
                  <a:pt x="341" y="243"/>
                </a:lnTo>
                <a:lnTo>
                  <a:pt x="333" y="250"/>
                </a:lnTo>
                <a:lnTo>
                  <a:pt x="325" y="257"/>
                </a:lnTo>
                <a:lnTo>
                  <a:pt x="315" y="263"/>
                </a:lnTo>
                <a:lnTo>
                  <a:pt x="297" y="273"/>
                </a:lnTo>
                <a:lnTo>
                  <a:pt x="277" y="282"/>
                </a:lnTo>
                <a:lnTo>
                  <a:pt x="243" y="297"/>
                </a:lnTo>
                <a:lnTo>
                  <a:pt x="243" y="297"/>
                </a:lnTo>
                <a:lnTo>
                  <a:pt x="236" y="292"/>
                </a:lnTo>
                <a:lnTo>
                  <a:pt x="231" y="288"/>
                </a:lnTo>
                <a:lnTo>
                  <a:pt x="221" y="278"/>
                </a:lnTo>
                <a:lnTo>
                  <a:pt x="216" y="272"/>
                </a:lnTo>
                <a:lnTo>
                  <a:pt x="211" y="268"/>
                </a:lnTo>
                <a:lnTo>
                  <a:pt x="203" y="266"/>
                </a:lnTo>
                <a:lnTo>
                  <a:pt x="195" y="265"/>
                </a:lnTo>
                <a:lnTo>
                  <a:pt x="195" y="265"/>
                </a:lnTo>
                <a:lnTo>
                  <a:pt x="186" y="266"/>
                </a:lnTo>
                <a:lnTo>
                  <a:pt x="182" y="268"/>
                </a:lnTo>
                <a:lnTo>
                  <a:pt x="178" y="272"/>
                </a:lnTo>
                <a:lnTo>
                  <a:pt x="176" y="275"/>
                </a:lnTo>
                <a:lnTo>
                  <a:pt x="174" y="280"/>
                </a:lnTo>
                <a:lnTo>
                  <a:pt x="169" y="283"/>
                </a:lnTo>
                <a:lnTo>
                  <a:pt x="163" y="286"/>
                </a:lnTo>
                <a:lnTo>
                  <a:pt x="154" y="287"/>
                </a:lnTo>
                <a:lnTo>
                  <a:pt x="154" y="287"/>
                </a:lnTo>
                <a:lnTo>
                  <a:pt x="150" y="286"/>
                </a:lnTo>
                <a:lnTo>
                  <a:pt x="146" y="284"/>
                </a:lnTo>
                <a:lnTo>
                  <a:pt x="142" y="282"/>
                </a:lnTo>
                <a:lnTo>
                  <a:pt x="138" y="280"/>
                </a:lnTo>
                <a:lnTo>
                  <a:pt x="132" y="273"/>
                </a:lnTo>
                <a:lnTo>
                  <a:pt x="128" y="265"/>
                </a:lnTo>
                <a:lnTo>
                  <a:pt x="123" y="257"/>
                </a:lnTo>
                <a:lnTo>
                  <a:pt x="119" y="250"/>
                </a:lnTo>
                <a:lnTo>
                  <a:pt x="113" y="245"/>
                </a:lnTo>
                <a:lnTo>
                  <a:pt x="109" y="243"/>
                </a:lnTo>
                <a:lnTo>
                  <a:pt x="106" y="243"/>
                </a:lnTo>
                <a:lnTo>
                  <a:pt x="106" y="243"/>
                </a:lnTo>
                <a:lnTo>
                  <a:pt x="102" y="243"/>
                </a:lnTo>
                <a:lnTo>
                  <a:pt x="99" y="244"/>
                </a:lnTo>
                <a:lnTo>
                  <a:pt x="93" y="249"/>
                </a:lnTo>
                <a:lnTo>
                  <a:pt x="88" y="252"/>
                </a:lnTo>
                <a:lnTo>
                  <a:pt x="84" y="253"/>
                </a:lnTo>
                <a:lnTo>
                  <a:pt x="81" y="253"/>
                </a:lnTo>
                <a:lnTo>
                  <a:pt x="81" y="253"/>
                </a:lnTo>
                <a:lnTo>
                  <a:pt x="75" y="253"/>
                </a:lnTo>
                <a:lnTo>
                  <a:pt x="71" y="251"/>
                </a:lnTo>
                <a:lnTo>
                  <a:pt x="68" y="248"/>
                </a:lnTo>
                <a:lnTo>
                  <a:pt x="66" y="243"/>
                </a:lnTo>
                <a:lnTo>
                  <a:pt x="63" y="238"/>
                </a:lnTo>
                <a:lnTo>
                  <a:pt x="62" y="233"/>
                </a:lnTo>
                <a:lnTo>
                  <a:pt x="61" y="221"/>
                </a:lnTo>
                <a:lnTo>
                  <a:pt x="61" y="208"/>
                </a:lnTo>
                <a:lnTo>
                  <a:pt x="59" y="198"/>
                </a:lnTo>
                <a:lnTo>
                  <a:pt x="58" y="194"/>
                </a:lnTo>
                <a:lnTo>
                  <a:pt x="55" y="190"/>
                </a:lnTo>
                <a:lnTo>
                  <a:pt x="52" y="189"/>
                </a:lnTo>
                <a:lnTo>
                  <a:pt x="47" y="188"/>
                </a:lnTo>
                <a:lnTo>
                  <a:pt x="47" y="188"/>
                </a:lnTo>
                <a:lnTo>
                  <a:pt x="22" y="188"/>
                </a:lnTo>
                <a:lnTo>
                  <a:pt x="22" y="188"/>
                </a:lnTo>
                <a:lnTo>
                  <a:pt x="17" y="188"/>
                </a:lnTo>
                <a:lnTo>
                  <a:pt x="13" y="187"/>
                </a:lnTo>
                <a:lnTo>
                  <a:pt x="8" y="184"/>
                </a:lnTo>
                <a:lnTo>
                  <a:pt x="6" y="182"/>
                </a:lnTo>
                <a:lnTo>
                  <a:pt x="4" y="179"/>
                </a:lnTo>
                <a:lnTo>
                  <a:pt x="1" y="175"/>
                </a:lnTo>
                <a:lnTo>
                  <a:pt x="0" y="171"/>
                </a:lnTo>
                <a:lnTo>
                  <a:pt x="0" y="166"/>
                </a:lnTo>
                <a:lnTo>
                  <a:pt x="0" y="166"/>
                </a:lnTo>
                <a:lnTo>
                  <a:pt x="0" y="154"/>
                </a:lnTo>
                <a:lnTo>
                  <a:pt x="2" y="143"/>
                </a:lnTo>
                <a:lnTo>
                  <a:pt x="5" y="131"/>
                </a:lnTo>
                <a:lnTo>
                  <a:pt x="8" y="120"/>
                </a:lnTo>
                <a:lnTo>
                  <a:pt x="17" y="97"/>
                </a:lnTo>
                <a:lnTo>
                  <a:pt x="28" y="75"/>
                </a:lnTo>
                <a:lnTo>
                  <a:pt x="38" y="57"/>
                </a:lnTo>
                <a:lnTo>
                  <a:pt x="46" y="43"/>
                </a:lnTo>
                <a:lnTo>
                  <a:pt x="55" y="29"/>
                </a:lnTo>
                <a:lnTo>
                  <a:pt x="55" y="29"/>
                </a:lnTo>
                <a:lnTo>
                  <a:pt x="55" y="29"/>
                </a:lnTo>
                <a:close/>
              </a:path>
            </a:pathLst>
          </a:custGeom>
          <a:solidFill>
            <a:srgbClr val="6FB401"/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08" name="Freeform 75"/>
          <p:cNvSpPr>
            <a:spLocks/>
          </p:cNvSpPr>
          <p:nvPr/>
        </p:nvSpPr>
        <p:spPr bwMode="auto">
          <a:xfrm>
            <a:off x="5292978" y="3662253"/>
            <a:ext cx="216291" cy="139649"/>
          </a:xfrm>
          <a:custGeom>
            <a:avLst/>
            <a:gdLst/>
            <a:ahLst/>
            <a:cxnLst>
              <a:cxn ang="0">
                <a:pos x="311" y="191"/>
              </a:cxn>
              <a:cxn ang="0">
                <a:pos x="288" y="205"/>
              </a:cxn>
              <a:cxn ang="0">
                <a:pos x="280" y="205"/>
              </a:cxn>
              <a:cxn ang="0">
                <a:pos x="269" y="197"/>
              </a:cxn>
              <a:cxn ang="0">
                <a:pos x="262" y="195"/>
              </a:cxn>
              <a:cxn ang="0">
                <a:pos x="251" y="203"/>
              </a:cxn>
              <a:cxn ang="0">
                <a:pos x="242" y="217"/>
              </a:cxn>
              <a:cxn ang="0">
                <a:pos x="233" y="220"/>
              </a:cxn>
              <a:cxn ang="0">
                <a:pos x="213" y="211"/>
              </a:cxn>
              <a:cxn ang="0">
                <a:pos x="197" y="196"/>
              </a:cxn>
              <a:cxn ang="0">
                <a:pos x="181" y="191"/>
              </a:cxn>
              <a:cxn ang="0">
                <a:pos x="167" y="192"/>
              </a:cxn>
              <a:cxn ang="0">
                <a:pos x="148" y="206"/>
              </a:cxn>
              <a:cxn ang="0">
                <a:pos x="122" y="232"/>
              </a:cxn>
              <a:cxn ang="0">
                <a:pos x="104" y="238"/>
              </a:cxn>
              <a:cxn ang="0">
                <a:pos x="78" y="238"/>
              </a:cxn>
              <a:cxn ang="0">
                <a:pos x="47" y="230"/>
              </a:cxn>
              <a:cxn ang="0">
                <a:pos x="29" y="219"/>
              </a:cxn>
              <a:cxn ang="0">
                <a:pos x="18" y="202"/>
              </a:cxn>
              <a:cxn ang="0">
                <a:pos x="12" y="179"/>
              </a:cxn>
              <a:cxn ang="0">
                <a:pos x="13" y="162"/>
              </a:cxn>
              <a:cxn ang="0">
                <a:pos x="27" y="134"/>
              </a:cxn>
              <a:cxn ang="0">
                <a:pos x="30" y="121"/>
              </a:cxn>
              <a:cxn ang="0">
                <a:pos x="21" y="105"/>
              </a:cxn>
              <a:cxn ang="0">
                <a:pos x="5" y="92"/>
              </a:cxn>
              <a:cxn ang="0">
                <a:pos x="0" y="81"/>
              </a:cxn>
              <a:cxn ang="0">
                <a:pos x="7" y="64"/>
              </a:cxn>
              <a:cxn ang="0">
                <a:pos x="6" y="45"/>
              </a:cxn>
              <a:cxn ang="0">
                <a:pos x="41" y="15"/>
              </a:cxn>
              <a:cxn ang="0">
                <a:pos x="74" y="0"/>
              </a:cxn>
              <a:cxn ang="0">
                <a:pos x="95" y="38"/>
              </a:cxn>
              <a:cxn ang="0">
                <a:pos x="104" y="47"/>
              </a:cxn>
              <a:cxn ang="0">
                <a:pos x="118" y="37"/>
              </a:cxn>
              <a:cxn ang="0">
                <a:pos x="128" y="44"/>
              </a:cxn>
              <a:cxn ang="0">
                <a:pos x="144" y="59"/>
              </a:cxn>
              <a:cxn ang="0">
                <a:pos x="154" y="59"/>
              </a:cxn>
              <a:cxn ang="0">
                <a:pos x="163" y="51"/>
              </a:cxn>
              <a:cxn ang="0">
                <a:pos x="173" y="41"/>
              </a:cxn>
              <a:cxn ang="0">
                <a:pos x="200" y="35"/>
              </a:cxn>
              <a:cxn ang="0">
                <a:pos x="221" y="26"/>
              </a:cxn>
              <a:cxn ang="0">
                <a:pos x="254" y="37"/>
              </a:cxn>
              <a:cxn ang="0">
                <a:pos x="271" y="57"/>
              </a:cxn>
              <a:cxn ang="0">
                <a:pos x="282" y="77"/>
              </a:cxn>
              <a:cxn ang="0">
                <a:pos x="302" y="91"/>
              </a:cxn>
              <a:cxn ang="0">
                <a:pos x="325" y="107"/>
              </a:cxn>
              <a:cxn ang="0">
                <a:pos x="333" y="126"/>
              </a:cxn>
              <a:cxn ang="0">
                <a:pos x="335" y="143"/>
              </a:cxn>
              <a:cxn ang="0">
                <a:pos x="328" y="164"/>
              </a:cxn>
              <a:cxn ang="0">
                <a:pos x="320" y="188"/>
              </a:cxn>
              <a:cxn ang="0">
                <a:pos x="317" y="188"/>
              </a:cxn>
            </a:cxnLst>
            <a:rect l="0" t="0" r="r" b="b"/>
            <a:pathLst>
              <a:path w="335" h="240">
                <a:moveTo>
                  <a:pt x="317" y="188"/>
                </a:moveTo>
                <a:lnTo>
                  <a:pt x="317" y="188"/>
                </a:lnTo>
                <a:lnTo>
                  <a:pt x="311" y="191"/>
                </a:lnTo>
                <a:lnTo>
                  <a:pt x="303" y="198"/>
                </a:lnTo>
                <a:lnTo>
                  <a:pt x="293" y="203"/>
                </a:lnTo>
                <a:lnTo>
                  <a:pt x="288" y="205"/>
                </a:lnTo>
                <a:lnTo>
                  <a:pt x="284" y="205"/>
                </a:lnTo>
                <a:lnTo>
                  <a:pt x="284" y="205"/>
                </a:lnTo>
                <a:lnTo>
                  <a:pt x="280" y="205"/>
                </a:lnTo>
                <a:lnTo>
                  <a:pt x="278" y="204"/>
                </a:lnTo>
                <a:lnTo>
                  <a:pt x="273" y="200"/>
                </a:lnTo>
                <a:lnTo>
                  <a:pt x="269" y="197"/>
                </a:lnTo>
                <a:lnTo>
                  <a:pt x="265" y="196"/>
                </a:lnTo>
                <a:lnTo>
                  <a:pt x="262" y="195"/>
                </a:lnTo>
                <a:lnTo>
                  <a:pt x="262" y="195"/>
                </a:lnTo>
                <a:lnTo>
                  <a:pt x="257" y="196"/>
                </a:lnTo>
                <a:lnTo>
                  <a:pt x="254" y="199"/>
                </a:lnTo>
                <a:lnTo>
                  <a:pt x="251" y="203"/>
                </a:lnTo>
                <a:lnTo>
                  <a:pt x="249" y="207"/>
                </a:lnTo>
                <a:lnTo>
                  <a:pt x="246" y="212"/>
                </a:lnTo>
                <a:lnTo>
                  <a:pt x="242" y="217"/>
                </a:lnTo>
                <a:lnTo>
                  <a:pt x="239" y="219"/>
                </a:lnTo>
                <a:lnTo>
                  <a:pt x="233" y="220"/>
                </a:lnTo>
                <a:lnTo>
                  <a:pt x="233" y="220"/>
                </a:lnTo>
                <a:lnTo>
                  <a:pt x="225" y="219"/>
                </a:lnTo>
                <a:lnTo>
                  <a:pt x="219" y="215"/>
                </a:lnTo>
                <a:lnTo>
                  <a:pt x="213" y="211"/>
                </a:lnTo>
                <a:lnTo>
                  <a:pt x="208" y="205"/>
                </a:lnTo>
                <a:lnTo>
                  <a:pt x="203" y="200"/>
                </a:lnTo>
                <a:lnTo>
                  <a:pt x="197" y="196"/>
                </a:lnTo>
                <a:lnTo>
                  <a:pt x="190" y="192"/>
                </a:lnTo>
                <a:lnTo>
                  <a:pt x="186" y="191"/>
                </a:lnTo>
                <a:lnTo>
                  <a:pt x="181" y="191"/>
                </a:lnTo>
                <a:lnTo>
                  <a:pt x="181" y="191"/>
                </a:lnTo>
                <a:lnTo>
                  <a:pt x="174" y="191"/>
                </a:lnTo>
                <a:lnTo>
                  <a:pt x="167" y="192"/>
                </a:lnTo>
                <a:lnTo>
                  <a:pt x="163" y="195"/>
                </a:lnTo>
                <a:lnTo>
                  <a:pt x="157" y="198"/>
                </a:lnTo>
                <a:lnTo>
                  <a:pt x="148" y="206"/>
                </a:lnTo>
                <a:lnTo>
                  <a:pt x="141" y="215"/>
                </a:lnTo>
                <a:lnTo>
                  <a:pt x="132" y="223"/>
                </a:lnTo>
                <a:lnTo>
                  <a:pt x="122" y="232"/>
                </a:lnTo>
                <a:lnTo>
                  <a:pt x="118" y="235"/>
                </a:lnTo>
                <a:lnTo>
                  <a:pt x="111" y="237"/>
                </a:lnTo>
                <a:lnTo>
                  <a:pt x="104" y="238"/>
                </a:lnTo>
                <a:lnTo>
                  <a:pt x="97" y="240"/>
                </a:lnTo>
                <a:lnTo>
                  <a:pt x="97" y="240"/>
                </a:lnTo>
                <a:lnTo>
                  <a:pt x="78" y="238"/>
                </a:lnTo>
                <a:lnTo>
                  <a:pt x="61" y="235"/>
                </a:lnTo>
                <a:lnTo>
                  <a:pt x="55" y="233"/>
                </a:lnTo>
                <a:lnTo>
                  <a:pt x="47" y="230"/>
                </a:lnTo>
                <a:lnTo>
                  <a:pt x="41" y="227"/>
                </a:lnTo>
                <a:lnTo>
                  <a:pt x="35" y="223"/>
                </a:lnTo>
                <a:lnTo>
                  <a:pt x="29" y="219"/>
                </a:lnTo>
                <a:lnTo>
                  <a:pt x="25" y="213"/>
                </a:lnTo>
                <a:lnTo>
                  <a:pt x="21" y="207"/>
                </a:lnTo>
                <a:lnTo>
                  <a:pt x="18" y="202"/>
                </a:lnTo>
                <a:lnTo>
                  <a:pt x="15" y="195"/>
                </a:lnTo>
                <a:lnTo>
                  <a:pt x="13" y="187"/>
                </a:lnTo>
                <a:lnTo>
                  <a:pt x="12" y="179"/>
                </a:lnTo>
                <a:lnTo>
                  <a:pt x="12" y="169"/>
                </a:lnTo>
                <a:lnTo>
                  <a:pt x="12" y="169"/>
                </a:lnTo>
                <a:lnTo>
                  <a:pt x="13" y="162"/>
                </a:lnTo>
                <a:lnTo>
                  <a:pt x="14" y="157"/>
                </a:lnTo>
                <a:lnTo>
                  <a:pt x="21" y="145"/>
                </a:lnTo>
                <a:lnTo>
                  <a:pt x="27" y="134"/>
                </a:lnTo>
                <a:lnTo>
                  <a:pt x="29" y="128"/>
                </a:lnTo>
                <a:lnTo>
                  <a:pt x="30" y="121"/>
                </a:lnTo>
                <a:lnTo>
                  <a:pt x="30" y="121"/>
                </a:lnTo>
                <a:lnTo>
                  <a:pt x="29" y="115"/>
                </a:lnTo>
                <a:lnTo>
                  <a:pt x="26" y="110"/>
                </a:lnTo>
                <a:lnTo>
                  <a:pt x="21" y="105"/>
                </a:lnTo>
                <a:lnTo>
                  <a:pt x="15" y="102"/>
                </a:lnTo>
                <a:lnTo>
                  <a:pt x="10" y="97"/>
                </a:lnTo>
                <a:lnTo>
                  <a:pt x="5" y="92"/>
                </a:lnTo>
                <a:lnTo>
                  <a:pt x="2" y="87"/>
                </a:lnTo>
                <a:lnTo>
                  <a:pt x="0" y="81"/>
                </a:lnTo>
                <a:lnTo>
                  <a:pt x="0" y="81"/>
                </a:lnTo>
                <a:lnTo>
                  <a:pt x="2" y="76"/>
                </a:lnTo>
                <a:lnTo>
                  <a:pt x="4" y="73"/>
                </a:lnTo>
                <a:lnTo>
                  <a:pt x="7" y="64"/>
                </a:lnTo>
                <a:lnTo>
                  <a:pt x="9" y="58"/>
                </a:lnTo>
                <a:lnTo>
                  <a:pt x="9" y="52"/>
                </a:lnTo>
                <a:lnTo>
                  <a:pt x="6" y="45"/>
                </a:lnTo>
                <a:lnTo>
                  <a:pt x="0" y="37"/>
                </a:lnTo>
                <a:lnTo>
                  <a:pt x="0" y="37"/>
                </a:lnTo>
                <a:lnTo>
                  <a:pt x="41" y="15"/>
                </a:lnTo>
                <a:lnTo>
                  <a:pt x="58" y="7"/>
                </a:lnTo>
                <a:lnTo>
                  <a:pt x="74" y="0"/>
                </a:lnTo>
                <a:lnTo>
                  <a:pt x="74" y="0"/>
                </a:lnTo>
                <a:lnTo>
                  <a:pt x="81" y="14"/>
                </a:lnTo>
                <a:lnTo>
                  <a:pt x="88" y="27"/>
                </a:lnTo>
                <a:lnTo>
                  <a:pt x="95" y="38"/>
                </a:lnTo>
                <a:lnTo>
                  <a:pt x="98" y="44"/>
                </a:lnTo>
                <a:lnTo>
                  <a:pt x="104" y="47"/>
                </a:lnTo>
                <a:lnTo>
                  <a:pt x="104" y="47"/>
                </a:lnTo>
                <a:lnTo>
                  <a:pt x="109" y="45"/>
                </a:lnTo>
                <a:lnTo>
                  <a:pt x="112" y="43"/>
                </a:lnTo>
                <a:lnTo>
                  <a:pt x="118" y="37"/>
                </a:lnTo>
                <a:lnTo>
                  <a:pt x="118" y="37"/>
                </a:lnTo>
                <a:lnTo>
                  <a:pt x="124" y="39"/>
                </a:lnTo>
                <a:lnTo>
                  <a:pt x="128" y="44"/>
                </a:lnTo>
                <a:lnTo>
                  <a:pt x="135" y="51"/>
                </a:lnTo>
                <a:lnTo>
                  <a:pt x="141" y="57"/>
                </a:lnTo>
                <a:lnTo>
                  <a:pt x="144" y="59"/>
                </a:lnTo>
                <a:lnTo>
                  <a:pt x="148" y="59"/>
                </a:lnTo>
                <a:lnTo>
                  <a:pt x="148" y="59"/>
                </a:lnTo>
                <a:lnTo>
                  <a:pt x="154" y="59"/>
                </a:lnTo>
                <a:lnTo>
                  <a:pt x="158" y="57"/>
                </a:lnTo>
                <a:lnTo>
                  <a:pt x="160" y="54"/>
                </a:lnTo>
                <a:lnTo>
                  <a:pt x="163" y="51"/>
                </a:lnTo>
                <a:lnTo>
                  <a:pt x="166" y="45"/>
                </a:lnTo>
                <a:lnTo>
                  <a:pt x="170" y="43"/>
                </a:lnTo>
                <a:lnTo>
                  <a:pt x="173" y="41"/>
                </a:lnTo>
                <a:lnTo>
                  <a:pt x="173" y="41"/>
                </a:lnTo>
                <a:lnTo>
                  <a:pt x="188" y="37"/>
                </a:lnTo>
                <a:lnTo>
                  <a:pt x="200" y="35"/>
                </a:lnTo>
                <a:lnTo>
                  <a:pt x="211" y="30"/>
                </a:lnTo>
                <a:lnTo>
                  <a:pt x="221" y="26"/>
                </a:lnTo>
                <a:lnTo>
                  <a:pt x="221" y="26"/>
                </a:lnTo>
                <a:lnTo>
                  <a:pt x="235" y="29"/>
                </a:lnTo>
                <a:lnTo>
                  <a:pt x="246" y="32"/>
                </a:lnTo>
                <a:lnTo>
                  <a:pt x="254" y="37"/>
                </a:lnTo>
                <a:lnTo>
                  <a:pt x="261" y="43"/>
                </a:lnTo>
                <a:lnTo>
                  <a:pt x="265" y="50"/>
                </a:lnTo>
                <a:lnTo>
                  <a:pt x="271" y="57"/>
                </a:lnTo>
                <a:lnTo>
                  <a:pt x="280" y="74"/>
                </a:lnTo>
                <a:lnTo>
                  <a:pt x="280" y="74"/>
                </a:lnTo>
                <a:lnTo>
                  <a:pt x="282" y="77"/>
                </a:lnTo>
                <a:lnTo>
                  <a:pt x="286" y="81"/>
                </a:lnTo>
                <a:lnTo>
                  <a:pt x="294" y="87"/>
                </a:lnTo>
                <a:lnTo>
                  <a:pt x="302" y="91"/>
                </a:lnTo>
                <a:lnTo>
                  <a:pt x="312" y="96"/>
                </a:lnTo>
                <a:lnTo>
                  <a:pt x="320" y="103"/>
                </a:lnTo>
                <a:lnTo>
                  <a:pt x="325" y="107"/>
                </a:lnTo>
                <a:lnTo>
                  <a:pt x="328" y="112"/>
                </a:lnTo>
                <a:lnTo>
                  <a:pt x="331" y="119"/>
                </a:lnTo>
                <a:lnTo>
                  <a:pt x="333" y="126"/>
                </a:lnTo>
                <a:lnTo>
                  <a:pt x="335" y="134"/>
                </a:lnTo>
                <a:lnTo>
                  <a:pt x="335" y="143"/>
                </a:lnTo>
                <a:lnTo>
                  <a:pt x="335" y="143"/>
                </a:lnTo>
                <a:lnTo>
                  <a:pt x="334" y="149"/>
                </a:lnTo>
                <a:lnTo>
                  <a:pt x="333" y="153"/>
                </a:lnTo>
                <a:lnTo>
                  <a:pt x="328" y="164"/>
                </a:lnTo>
                <a:lnTo>
                  <a:pt x="323" y="175"/>
                </a:lnTo>
                <a:lnTo>
                  <a:pt x="322" y="181"/>
                </a:lnTo>
                <a:lnTo>
                  <a:pt x="320" y="188"/>
                </a:lnTo>
                <a:lnTo>
                  <a:pt x="320" y="188"/>
                </a:lnTo>
                <a:lnTo>
                  <a:pt x="317" y="188"/>
                </a:lnTo>
                <a:lnTo>
                  <a:pt x="317" y="188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09" name="Freeform 76"/>
          <p:cNvSpPr>
            <a:spLocks/>
          </p:cNvSpPr>
          <p:nvPr/>
        </p:nvSpPr>
        <p:spPr bwMode="auto">
          <a:xfrm>
            <a:off x="5454873" y="3972064"/>
            <a:ext cx="187798" cy="198325"/>
          </a:xfrm>
          <a:custGeom>
            <a:avLst/>
            <a:gdLst/>
            <a:ahLst/>
            <a:cxnLst>
              <a:cxn ang="0">
                <a:pos x="291" y="59"/>
              </a:cxn>
              <a:cxn ang="0">
                <a:pos x="279" y="67"/>
              </a:cxn>
              <a:cxn ang="0">
                <a:pos x="269" y="76"/>
              </a:cxn>
              <a:cxn ang="0">
                <a:pos x="264" y="88"/>
              </a:cxn>
              <a:cxn ang="0">
                <a:pos x="261" y="101"/>
              </a:cxn>
              <a:cxn ang="0">
                <a:pos x="261" y="218"/>
              </a:cxn>
              <a:cxn ang="0">
                <a:pos x="261" y="225"/>
              </a:cxn>
              <a:cxn ang="0">
                <a:pos x="258" y="235"/>
              </a:cxn>
              <a:cxn ang="0">
                <a:pos x="249" y="249"/>
              </a:cxn>
              <a:cxn ang="0">
                <a:pos x="222" y="267"/>
              </a:cxn>
              <a:cxn ang="0">
                <a:pos x="210" y="280"/>
              </a:cxn>
              <a:cxn ang="0">
                <a:pos x="205" y="280"/>
              </a:cxn>
              <a:cxn ang="0">
                <a:pos x="191" y="285"/>
              </a:cxn>
              <a:cxn ang="0">
                <a:pos x="174" y="292"/>
              </a:cxn>
              <a:cxn ang="0">
                <a:pos x="104" y="339"/>
              </a:cxn>
              <a:cxn ang="0">
                <a:pos x="104" y="339"/>
              </a:cxn>
              <a:cxn ang="0">
                <a:pos x="105" y="326"/>
              </a:cxn>
              <a:cxn ang="0">
                <a:pos x="103" y="318"/>
              </a:cxn>
              <a:cxn ang="0">
                <a:pos x="97" y="315"/>
              </a:cxn>
              <a:cxn ang="0">
                <a:pos x="83" y="313"/>
              </a:cxn>
              <a:cxn ang="0">
                <a:pos x="72" y="311"/>
              </a:cxn>
              <a:cxn ang="0">
                <a:pos x="66" y="307"/>
              </a:cxn>
              <a:cxn ang="0">
                <a:pos x="63" y="303"/>
              </a:cxn>
              <a:cxn ang="0">
                <a:pos x="51" y="266"/>
              </a:cxn>
              <a:cxn ang="0">
                <a:pos x="36" y="235"/>
              </a:cxn>
              <a:cxn ang="0">
                <a:pos x="0" y="174"/>
              </a:cxn>
              <a:cxn ang="0">
                <a:pos x="12" y="173"/>
              </a:cxn>
              <a:cxn ang="0">
                <a:pos x="26" y="166"/>
              </a:cxn>
              <a:cxn ang="0">
                <a:pos x="31" y="155"/>
              </a:cxn>
              <a:cxn ang="0">
                <a:pos x="34" y="126"/>
              </a:cxn>
              <a:cxn ang="0">
                <a:pos x="34" y="74"/>
              </a:cxn>
              <a:cxn ang="0">
                <a:pos x="34" y="69"/>
              </a:cxn>
              <a:cxn ang="0">
                <a:pos x="38" y="59"/>
              </a:cxn>
              <a:cxn ang="0">
                <a:pos x="50" y="44"/>
              </a:cxn>
              <a:cxn ang="0">
                <a:pos x="73" y="23"/>
              </a:cxn>
              <a:cxn ang="0">
                <a:pos x="107" y="0"/>
              </a:cxn>
              <a:cxn ang="0">
                <a:pos x="111" y="6"/>
              </a:cxn>
              <a:cxn ang="0">
                <a:pos x="119" y="14"/>
              </a:cxn>
              <a:cxn ang="0">
                <a:pos x="126" y="15"/>
              </a:cxn>
              <a:cxn ang="0">
                <a:pos x="129" y="15"/>
              </a:cxn>
              <a:cxn ang="0">
                <a:pos x="138" y="11"/>
              </a:cxn>
              <a:cxn ang="0">
                <a:pos x="147" y="5"/>
              </a:cxn>
              <a:cxn ang="0">
                <a:pos x="151" y="5"/>
              </a:cxn>
              <a:cxn ang="0">
                <a:pos x="158" y="7"/>
              </a:cxn>
              <a:cxn ang="0">
                <a:pos x="168" y="19"/>
              </a:cxn>
              <a:cxn ang="0">
                <a:pos x="177" y="35"/>
              </a:cxn>
              <a:cxn ang="0">
                <a:pos x="187" y="44"/>
              </a:cxn>
              <a:cxn ang="0">
                <a:pos x="195" y="48"/>
              </a:cxn>
              <a:cxn ang="0">
                <a:pos x="199" y="49"/>
              </a:cxn>
              <a:cxn ang="0">
                <a:pos x="214" y="45"/>
              </a:cxn>
              <a:cxn ang="0">
                <a:pos x="221" y="37"/>
              </a:cxn>
              <a:cxn ang="0">
                <a:pos x="227" y="30"/>
              </a:cxn>
              <a:cxn ang="0">
                <a:pos x="240" y="27"/>
              </a:cxn>
              <a:cxn ang="0">
                <a:pos x="248" y="28"/>
              </a:cxn>
              <a:cxn ang="0">
                <a:pos x="261" y="34"/>
              </a:cxn>
              <a:cxn ang="0">
                <a:pos x="276" y="50"/>
              </a:cxn>
              <a:cxn ang="0">
                <a:pos x="288" y="59"/>
              </a:cxn>
              <a:cxn ang="0">
                <a:pos x="291" y="59"/>
              </a:cxn>
            </a:cxnLst>
            <a:rect l="0" t="0" r="r" b="b"/>
            <a:pathLst>
              <a:path w="291" h="339">
                <a:moveTo>
                  <a:pt x="291" y="59"/>
                </a:moveTo>
                <a:lnTo>
                  <a:pt x="291" y="59"/>
                </a:lnTo>
                <a:lnTo>
                  <a:pt x="284" y="63"/>
                </a:lnTo>
                <a:lnTo>
                  <a:pt x="279" y="67"/>
                </a:lnTo>
                <a:lnTo>
                  <a:pt x="274" y="71"/>
                </a:lnTo>
                <a:lnTo>
                  <a:pt x="269" y="76"/>
                </a:lnTo>
                <a:lnTo>
                  <a:pt x="266" y="81"/>
                </a:lnTo>
                <a:lnTo>
                  <a:pt x="264" y="88"/>
                </a:lnTo>
                <a:lnTo>
                  <a:pt x="263" y="94"/>
                </a:lnTo>
                <a:lnTo>
                  <a:pt x="261" y="101"/>
                </a:lnTo>
                <a:lnTo>
                  <a:pt x="261" y="101"/>
                </a:lnTo>
                <a:lnTo>
                  <a:pt x="261" y="218"/>
                </a:lnTo>
                <a:lnTo>
                  <a:pt x="261" y="218"/>
                </a:lnTo>
                <a:lnTo>
                  <a:pt x="261" y="225"/>
                </a:lnTo>
                <a:lnTo>
                  <a:pt x="260" y="231"/>
                </a:lnTo>
                <a:lnTo>
                  <a:pt x="258" y="235"/>
                </a:lnTo>
                <a:lnTo>
                  <a:pt x="256" y="241"/>
                </a:lnTo>
                <a:lnTo>
                  <a:pt x="249" y="249"/>
                </a:lnTo>
                <a:lnTo>
                  <a:pt x="240" y="256"/>
                </a:lnTo>
                <a:lnTo>
                  <a:pt x="222" y="267"/>
                </a:lnTo>
                <a:lnTo>
                  <a:pt x="215" y="274"/>
                </a:lnTo>
                <a:lnTo>
                  <a:pt x="210" y="280"/>
                </a:lnTo>
                <a:lnTo>
                  <a:pt x="210" y="280"/>
                </a:lnTo>
                <a:lnTo>
                  <a:pt x="205" y="280"/>
                </a:lnTo>
                <a:lnTo>
                  <a:pt x="200" y="281"/>
                </a:lnTo>
                <a:lnTo>
                  <a:pt x="191" y="285"/>
                </a:lnTo>
                <a:lnTo>
                  <a:pt x="183" y="288"/>
                </a:lnTo>
                <a:lnTo>
                  <a:pt x="174" y="292"/>
                </a:lnTo>
                <a:lnTo>
                  <a:pt x="174" y="292"/>
                </a:lnTo>
                <a:lnTo>
                  <a:pt x="104" y="339"/>
                </a:lnTo>
                <a:lnTo>
                  <a:pt x="104" y="339"/>
                </a:lnTo>
                <a:lnTo>
                  <a:pt x="104" y="339"/>
                </a:lnTo>
                <a:lnTo>
                  <a:pt x="105" y="332"/>
                </a:lnTo>
                <a:lnTo>
                  <a:pt x="105" y="326"/>
                </a:lnTo>
                <a:lnTo>
                  <a:pt x="104" y="321"/>
                </a:lnTo>
                <a:lnTo>
                  <a:pt x="103" y="318"/>
                </a:lnTo>
                <a:lnTo>
                  <a:pt x="100" y="316"/>
                </a:lnTo>
                <a:lnTo>
                  <a:pt x="97" y="315"/>
                </a:lnTo>
                <a:lnTo>
                  <a:pt x="90" y="313"/>
                </a:lnTo>
                <a:lnTo>
                  <a:pt x="83" y="313"/>
                </a:lnTo>
                <a:lnTo>
                  <a:pt x="75" y="312"/>
                </a:lnTo>
                <a:lnTo>
                  <a:pt x="72" y="311"/>
                </a:lnTo>
                <a:lnTo>
                  <a:pt x="68" y="310"/>
                </a:lnTo>
                <a:lnTo>
                  <a:pt x="66" y="307"/>
                </a:lnTo>
                <a:lnTo>
                  <a:pt x="63" y="303"/>
                </a:lnTo>
                <a:lnTo>
                  <a:pt x="63" y="303"/>
                </a:lnTo>
                <a:lnTo>
                  <a:pt x="57" y="283"/>
                </a:lnTo>
                <a:lnTo>
                  <a:pt x="51" y="266"/>
                </a:lnTo>
                <a:lnTo>
                  <a:pt x="44" y="250"/>
                </a:lnTo>
                <a:lnTo>
                  <a:pt x="36" y="235"/>
                </a:lnTo>
                <a:lnTo>
                  <a:pt x="20" y="206"/>
                </a:lnTo>
                <a:lnTo>
                  <a:pt x="0" y="174"/>
                </a:lnTo>
                <a:lnTo>
                  <a:pt x="0" y="174"/>
                </a:lnTo>
                <a:lnTo>
                  <a:pt x="12" y="173"/>
                </a:lnTo>
                <a:lnTo>
                  <a:pt x="20" y="171"/>
                </a:lnTo>
                <a:lnTo>
                  <a:pt x="26" y="166"/>
                </a:lnTo>
                <a:lnTo>
                  <a:pt x="29" y="162"/>
                </a:lnTo>
                <a:lnTo>
                  <a:pt x="31" y="155"/>
                </a:lnTo>
                <a:lnTo>
                  <a:pt x="34" y="147"/>
                </a:lnTo>
                <a:lnTo>
                  <a:pt x="34" y="126"/>
                </a:lnTo>
                <a:lnTo>
                  <a:pt x="34" y="126"/>
                </a:lnTo>
                <a:lnTo>
                  <a:pt x="34" y="74"/>
                </a:lnTo>
                <a:lnTo>
                  <a:pt x="34" y="74"/>
                </a:lnTo>
                <a:lnTo>
                  <a:pt x="34" y="69"/>
                </a:lnTo>
                <a:lnTo>
                  <a:pt x="36" y="65"/>
                </a:lnTo>
                <a:lnTo>
                  <a:pt x="38" y="59"/>
                </a:lnTo>
                <a:lnTo>
                  <a:pt x="42" y="54"/>
                </a:lnTo>
                <a:lnTo>
                  <a:pt x="50" y="44"/>
                </a:lnTo>
                <a:lnTo>
                  <a:pt x="61" y="34"/>
                </a:lnTo>
                <a:lnTo>
                  <a:pt x="73" y="23"/>
                </a:lnTo>
                <a:lnTo>
                  <a:pt x="85" y="15"/>
                </a:lnTo>
                <a:lnTo>
                  <a:pt x="107" y="0"/>
                </a:lnTo>
                <a:lnTo>
                  <a:pt x="107" y="0"/>
                </a:lnTo>
                <a:lnTo>
                  <a:pt x="111" y="6"/>
                </a:lnTo>
                <a:lnTo>
                  <a:pt x="114" y="11"/>
                </a:lnTo>
                <a:lnTo>
                  <a:pt x="119" y="14"/>
                </a:lnTo>
                <a:lnTo>
                  <a:pt x="122" y="15"/>
                </a:lnTo>
                <a:lnTo>
                  <a:pt x="126" y="15"/>
                </a:lnTo>
                <a:lnTo>
                  <a:pt x="126" y="15"/>
                </a:lnTo>
                <a:lnTo>
                  <a:pt x="129" y="15"/>
                </a:lnTo>
                <a:lnTo>
                  <a:pt x="133" y="14"/>
                </a:lnTo>
                <a:lnTo>
                  <a:pt x="138" y="11"/>
                </a:lnTo>
                <a:lnTo>
                  <a:pt x="144" y="6"/>
                </a:lnTo>
                <a:lnTo>
                  <a:pt x="147" y="5"/>
                </a:lnTo>
                <a:lnTo>
                  <a:pt x="151" y="5"/>
                </a:lnTo>
                <a:lnTo>
                  <a:pt x="151" y="5"/>
                </a:lnTo>
                <a:lnTo>
                  <a:pt x="154" y="5"/>
                </a:lnTo>
                <a:lnTo>
                  <a:pt x="158" y="7"/>
                </a:lnTo>
                <a:lnTo>
                  <a:pt x="164" y="12"/>
                </a:lnTo>
                <a:lnTo>
                  <a:pt x="168" y="19"/>
                </a:lnTo>
                <a:lnTo>
                  <a:pt x="173" y="27"/>
                </a:lnTo>
                <a:lnTo>
                  <a:pt x="177" y="35"/>
                </a:lnTo>
                <a:lnTo>
                  <a:pt x="183" y="42"/>
                </a:lnTo>
                <a:lnTo>
                  <a:pt x="187" y="44"/>
                </a:lnTo>
                <a:lnTo>
                  <a:pt x="191" y="46"/>
                </a:lnTo>
                <a:lnTo>
                  <a:pt x="195" y="48"/>
                </a:lnTo>
                <a:lnTo>
                  <a:pt x="199" y="49"/>
                </a:lnTo>
                <a:lnTo>
                  <a:pt x="199" y="49"/>
                </a:lnTo>
                <a:lnTo>
                  <a:pt x="208" y="48"/>
                </a:lnTo>
                <a:lnTo>
                  <a:pt x="214" y="45"/>
                </a:lnTo>
                <a:lnTo>
                  <a:pt x="219" y="42"/>
                </a:lnTo>
                <a:lnTo>
                  <a:pt x="221" y="37"/>
                </a:lnTo>
                <a:lnTo>
                  <a:pt x="223" y="34"/>
                </a:lnTo>
                <a:lnTo>
                  <a:pt x="227" y="30"/>
                </a:lnTo>
                <a:lnTo>
                  <a:pt x="231" y="28"/>
                </a:lnTo>
                <a:lnTo>
                  <a:pt x="240" y="27"/>
                </a:lnTo>
                <a:lnTo>
                  <a:pt x="240" y="27"/>
                </a:lnTo>
                <a:lnTo>
                  <a:pt x="248" y="28"/>
                </a:lnTo>
                <a:lnTo>
                  <a:pt x="256" y="30"/>
                </a:lnTo>
                <a:lnTo>
                  <a:pt x="261" y="34"/>
                </a:lnTo>
                <a:lnTo>
                  <a:pt x="266" y="40"/>
                </a:lnTo>
                <a:lnTo>
                  <a:pt x="276" y="50"/>
                </a:lnTo>
                <a:lnTo>
                  <a:pt x="281" y="54"/>
                </a:lnTo>
                <a:lnTo>
                  <a:pt x="288" y="59"/>
                </a:lnTo>
                <a:lnTo>
                  <a:pt x="288" y="59"/>
                </a:lnTo>
                <a:lnTo>
                  <a:pt x="291" y="59"/>
                </a:lnTo>
                <a:lnTo>
                  <a:pt x="291" y="59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10" name="Freeform 77"/>
          <p:cNvSpPr>
            <a:spLocks/>
          </p:cNvSpPr>
          <p:nvPr/>
        </p:nvSpPr>
        <p:spPr bwMode="auto">
          <a:xfrm>
            <a:off x="5259303" y="3995533"/>
            <a:ext cx="262917" cy="249960"/>
          </a:xfrm>
          <a:custGeom>
            <a:avLst/>
            <a:gdLst/>
            <a:ahLst/>
            <a:cxnLst>
              <a:cxn ang="0">
                <a:pos x="404" y="297"/>
              </a:cxn>
              <a:cxn ang="0">
                <a:pos x="405" y="284"/>
              </a:cxn>
              <a:cxn ang="0">
                <a:pos x="400" y="274"/>
              </a:cxn>
              <a:cxn ang="0">
                <a:pos x="383" y="271"/>
              </a:cxn>
              <a:cxn ang="0">
                <a:pos x="368" y="268"/>
              </a:cxn>
              <a:cxn ang="0">
                <a:pos x="363" y="261"/>
              </a:cxn>
              <a:cxn ang="0">
                <a:pos x="344" y="208"/>
              </a:cxn>
              <a:cxn ang="0">
                <a:pos x="300" y="132"/>
              </a:cxn>
              <a:cxn ang="0">
                <a:pos x="279" y="128"/>
              </a:cxn>
              <a:cxn ang="0">
                <a:pos x="250" y="109"/>
              </a:cxn>
              <a:cxn ang="0">
                <a:pos x="231" y="84"/>
              </a:cxn>
              <a:cxn ang="0">
                <a:pos x="229" y="69"/>
              </a:cxn>
              <a:cxn ang="0">
                <a:pos x="229" y="48"/>
              </a:cxn>
              <a:cxn ang="0">
                <a:pos x="216" y="40"/>
              </a:cxn>
              <a:cxn ang="0">
                <a:pos x="194" y="19"/>
              </a:cxn>
              <a:cxn ang="0">
                <a:pos x="179" y="6"/>
              </a:cxn>
              <a:cxn ang="0">
                <a:pos x="159" y="2"/>
              </a:cxn>
              <a:cxn ang="0">
                <a:pos x="134" y="1"/>
              </a:cxn>
              <a:cxn ang="0">
                <a:pos x="125" y="10"/>
              </a:cxn>
              <a:cxn ang="0">
                <a:pos x="102" y="47"/>
              </a:cxn>
              <a:cxn ang="0">
                <a:pos x="80" y="80"/>
              </a:cxn>
              <a:cxn ang="0">
                <a:pos x="83" y="90"/>
              </a:cxn>
              <a:cxn ang="0">
                <a:pos x="84" y="99"/>
              </a:cxn>
              <a:cxn ang="0">
                <a:pos x="71" y="110"/>
              </a:cxn>
              <a:cxn ang="0">
                <a:pos x="70" y="117"/>
              </a:cxn>
              <a:cxn ang="0">
                <a:pos x="93" y="138"/>
              </a:cxn>
              <a:cxn ang="0">
                <a:pos x="93" y="144"/>
              </a:cxn>
              <a:cxn ang="0">
                <a:pos x="73" y="163"/>
              </a:cxn>
              <a:cxn ang="0">
                <a:pos x="70" y="168"/>
              </a:cxn>
              <a:cxn ang="0">
                <a:pos x="76" y="184"/>
              </a:cxn>
              <a:cxn ang="0">
                <a:pos x="76" y="200"/>
              </a:cxn>
              <a:cxn ang="0">
                <a:pos x="64" y="225"/>
              </a:cxn>
              <a:cxn ang="0">
                <a:pos x="38" y="252"/>
              </a:cxn>
              <a:cxn ang="0">
                <a:pos x="11" y="281"/>
              </a:cxn>
              <a:cxn ang="0">
                <a:pos x="1" y="308"/>
              </a:cxn>
              <a:cxn ang="0">
                <a:pos x="1" y="325"/>
              </a:cxn>
              <a:cxn ang="0">
                <a:pos x="18" y="384"/>
              </a:cxn>
              <a:cxn ang="0">
                <a:pos x="25" y="400"/>
              </a:cxn>
              <a:cxn ang="0">
                <a:pos x="30" y="390"/>
              </a:cxn>
              <a:cxn ang="0">
                <a:pos x="42" y="389"/>
              </a:cxn>
              <a:cxn ang="0">
                <a:pos x="59" y="395"/>
              </a:cxn>
              <a:cxn ang="0">
                <a:pos x="84" y="414"/>
              </a:cxn>
              <a:cxn ang="0">
                <a:pos x="103" y="424"/>
              </a:cxn>
              <a:cxn ang="0">
                <a:pos x="117" y="426"/>
              </a:cxn>
              <a:cxn ang="0">
                <a:pos x="144" y="420"/>
              </a:cxn>
              <a:cxn ang="0">
                <a:pos x="168" y="414"/>
              </a:cxn>
              <a:cxn ang="0">
                <a:pos x="181" y="418"/>
              </a:cxn>
              <a:cxn ang="0">
                <a:pos x="187" y="415"/>
              </a:cxn>
              <a:cxn ang="0">
                <a:pos x="195" y="397"/>
              </a:cxn>
              <a:cxn ang="0">
                <a:pos x="224" y="358"/>
              </a:cxn>
              <a:cxn ang="0">
                <a:pos x="244" y="323"/>
              </a:cxn>
              <a:cxn ang="0">
                <a:pos x="323" y="315"/>
              </a:cxn>
              <a:cxn ang="0">
                <a:pos x="330" y="317"/>
              </a:cxn>
              <a:cxn ang="0">
                <a:pos x="353" y="338"/>
              </a:cxn>
              <a:cxn ang="0">
                <a:pos x="382" y="362"/>
              </a:cxn>
              <a:cxn ang="0">
                <a:pos x="392" y="367"/>
              </a:cxn>
              <a:cxn ang="0">
                <a:pos x="403" y="332"/>
              </a:cxn>
              <a:cxn ang="0">
                <a:pos x="404" y="327"/>
              </a:cxn>
            </a:cxnLst>
            <a:rect l="0" t="0" r="r" b="b"/>
            <a:pathLst>
              <a:path w="405" h="426">
                <a:moveTo>
                  <a:pt x="404" y="327"/>
                </a:moveTo>
                <a:lnTo>
                  <a:pt x="404" y="327"/>
                </a:lnTo>
                <a:lnTo>
                  <a:pt x="404" y="297"/>
                </a:lnTo>
                <a:lnTo>
                  <a:pt x="404" y="297"/>
                </a:lnTo>
                <a:lnTo>
                  <a:pt x="405" y="290"/>
                </a:lnTo>
                <a:lnTo>
                  <a:pt x="405" y="284"/>
                </a:lnTo>
                <a:lnTo>
                  <a:pt x="404" y="279"/>
                </a:lnTo>
                <a:lnTo>
                  <a:pt x="403" y="276"/>
                </a:lnTo>
                <a:lnTo>
                  <a:pt x="400" y="274"/>
                </a:lnTo>
                <a:lnTo>
                  <a:pt x="397" y="273"/>
                </a:lnTo>
                <a:lnTo>
                  <a:pt x="390" y="271"/>
                </a:lnTo>
                <a:lnTo>
                  <a:pt x="383" y="271"/>
                </a:lnTo>
                <a:lnTo>
                  <a:pt x="375" y="270"/>
                </a:lnTo>
                <a:lnTo>
                  <a:pt x="372" y="269"/>
                </a:lnTo>
                <a:lnTo>
                  <a:pt x="368" y="268"/>
                </a:lnTo>
                <a:lnTo>
                  <a:pt x="366" y="265"/>
                </a:lnTo>
                <a:lnTo>
                  <a:pt x="363" y="261"/>
                </a:lnTo>
                <a:lnTo>
                  <a:pt x="363" y="261"/>
                </a:lnTo>
                <a:lnTo>
                  <a:pt x="357" y="241"/>
                </a:lnTo>
                <a:lnTo>
                  <a:pt x="351" y="224"/>
                </a:lnTo>
                <a:lnTo>
                  <a:pt x="344" y="208"/>
                </a:lnTo>
                <a:lnTo>
                  <a:pt x="336" y="193"/>
                </a:lnTo>
                <a:lnTo>
                  <a:pt x="320" y="164"/>
                </a:lnTo>
                <a:lnTo>
                  <a:pt x="300" y="132"/>
                </a:lnTo>
                <a:lnTo>
                  <a:pt x="300" y="132"/>
                </a:lnTo>
                <a:lnTo>
                  <a:pt x="291" y="131"/>
                </a:lnTo>
                <a:lnTo>
                  <a:pt x="279" y="128"/>
                </a:lnTo>
                <a:lnTo>
                  <a:pt x="269" y="123"/>
                </a:lnTo>
                <a:lnTo>
                  <a:pt x="259" y="116"/>
                </a:lnTo>
                <a:lnTo>
                  <a:pt x="250" y="109"/>
                </a:lnTo>
                <a:lnTo>
                  <a:pt x="242" y="101"/>
                </a:lnTo>
                <a:lnTo>
                  <a:pt x="236" y="92"/>
                </a:lnTo>
                <a:lnTo>
                  <a:pt x="231" y="84"/>
                </a:lnTo>
                <a:lnTo>
                  <a:pt x="231" y="84"/>
                </a:lnTo>
                <a:lnTo>
                  <a:pt x="230" y="76"/>
                </a:lnTo>
                <a:lnTo>
                  <a:pt x="229" y="69"/>
                </a:lnTo>
                <a:lnTo>
                  <a:pt x="230" y="57"/>
                </a:lnTo>
                <a:lnTo>
                  <a:pt x="230" y="53"/>
                </a:lnTo>
                <a:lnTo>
                  <a:pt x="229" y="48"/>
                </a:lnTo>
                <a:lnTo>
                  <a:pt x="224" y="44"/>
                </a:lnTo>
                <a:lnTo>
                  <a:pt x="216" y="40"/>
                </a:lnTo>
                <a:lnTo>
                  <a:pt x="216" y="40"/>
                </a:lnTo>
                <a:lnTo>
                  <a:pt x="210" y="37"/>
                </a:lnTo>
                <a:lnTo>
                  <a:pt x="205" y="32"/>
                </a:lnTo>
                <a:lnTo>
                  <a:pt x="194" y="19"/>
                </a:lnTo>
                <a:lnTo>
                  <a:pt x="190" y="14"/>
                </a:lnTo>
                <a:lnTo>
                  <a:pt x="184" y="9"/>
                </a:lnTo>
                <a:lnTo>
                  <a:pt x="179" y="6"/>
                </a:lnTo>
                <a:lnTo>
                  <a:pt x="172" y="3"/>
                </a:lnTo>
                <a:lnTo>
                  <a:pt x="172" y="3"/>
                </a:lnTo>
                <a:lnTo>
                  <a:pt x="159" y="2"/>
                </a:lnTo>
                <a:lnTo>
                  <a:pt x="149" y="2"/>
                </a:lnTo>
                <a:lnTo>
                  <a:pt x="140" y="2"/>
                </a:lnTo>
                <a:lnTo>
                  <a:pt x="134" y="1"/>
                </a:lnTo>
                <a:lnTo>
                  <a:pt x="129" y="0"/>
                </a:lnTo>
                <a:lnTo>
                  <a:pt x="129" y="0"/>
                </a:lnTo>
                <a:lnTo>
                  <a:pt x="125" y="10"/>
                </a:lnTo>
                <a:lnTo>
                  <a:pt x="120" y="22"/>
                </a:lnTo>
                <a:lnTo>
                  <a:pt x="111" y="34"/>
                </a:lnTo>
                <a:lnTo>
                  <a:pt x="102" y="47"/>
                </a:lnTo>
                <a:lnTo>
                  <a:pt x="87" y="68"/>
                </a:lnTo>
                <a:lnTo>
                  <a:pt x="82" y="76"/>
                </a:lnTo>
                <a:lnTo>
                  <a:pt x="80" y="80"/>
                </a:lnTo>
                <a:lnTo>
                  <a:pt x="80" y="80"/>
                </a:lnTo>
                <a:lnTo>
                  <a:pt x="80" y="85"/>
                </a:lnTo>
                <a:lnTo>
                  <a:pt x="83" y="90"/>
                </a:lnTo>
                <a:lnTo>
                  <a:pt x="84" y="94"/>
                </a:lnTo>
                <a:lnTo>
                  <a:pt x="84" y="99"/>
                </a:lnTo>
                <a:lnTo>
                  <a:pt x="84" y="99"/>
                </a:lnTo>
                <a:lnTo>
                  <a:pt x="79" y="103"/>
                </a:lnTo>
                <a:lnTo>
                  <a:pt x="75" y="107"/>
                </a:lnTo>
                <a:lnTo>
                  <a:pt x="71" y="110"/>
                </a:lnTo>
                <a:lnTo>
                  <a:pt x="70" y="114"/>
                </a:lnTo>
                <a:lnTo>
                  <a:pt x="70" y="117"/>
                </a:lnTo>
                <a:lnTo>
                  <a:pt x="70" y="117"/>
                </a:lnTo>
                <a:lnTo>
                  <a:pt x="80" y="128"/>
                </a:lnTo>
                <a:lnTo>
                  <a:pt x="90" y="136"/>
                </a:lnTo>
                <a:lnTo>
                  <a:pt x="93" y="138"/>
                </a:lnTo>
                <a:lnTo>
                  <a:pt x="95" y="139"/>
                </a:lnTo>
                <a:lnTo>
                  <a:pt x="95" y="139"/>
                </a:lnTo>
                <a:lnTo>
                  <a:pt x="93" y="144"/>
                </a:lnTo>
                <a:lnTo>
                  <a:pt x="90" y="148"/>
                </a:lnTo>
                <a:lnTo>
                  <a:pt x="80" y="156"/>
                </a:lnTo>
                <a:lnTo>
                  <a:pt x="73" y="163"/>
                </a:lnTo>
                <a:lnTo>
                  <a:pt x="70" y="166"/>
                </a:lnTo>
                <a:lnTo>
                  <a:pt x="70" y="168"/>
                </a:lnTo>
                <a:lnTo>
                  <a:pt x="70" y="168"/>
                </a:lnTo>
                <a:lnTo>
                  <a:pt x="71" y="174"/>
                </a:lnTo>
                <a:lnTo>
                  <a:pt x="73" y="178"/>
                </a:lnTo>
                <a:lnTo>
                  <a:pt x="76" y="184"/>
                </a:lnTo>
                <a:lnTo>
                  <a:pt x="77" y="191"/>
                </a:lnTo>
                <a:lnTo>
                  <a:pt x="77" y="191"/>
                </a:lnTo>
                <a:lnTo>
                  <a:pt x="76" y="200"/>
                </a:lnTo>
                <a:lnTo>
                  <a:pt x="73" y="209"/>
                </a:lnTo>
                <a:lnTo>
                  <a:pt x="70" y="217"/>
                </a:lnTo>
                <a:lnTo>
                  <a:pt x="64" y="225"/>
                </a:lnTo>
                <a:lnTo>
                  <a:pt x="59" y="232"/>
                </a:lnTo>
                <a:lnTo>
                  <a:pt x="53" y="239"/>
                </a:lnTo>
                <a:lnTo>
                  <a:pt x="38" y="252"/>
                </a:lnTo>
                <a:lnTo>
                  <a:pt x="24" y="266"/>
                </a:lnTo>
                <a:lnTo>
                  <a:pt x="17" y="273"/>
                </a:lnTo>
                <a:lnTo>
                  <a:pt x="11" y="281"/>
                </a:lnTo>
                <a:lnTo>
                  <a:pt x="7" y="289"/>
                </a:lnTo>
                <a:lnTo>
                  <a:pt x="3" y="298"/>
                </a:lnTo>
                <a:lnTo>
                  <a:pt x="1" y="308"/>
                </a:lnTo>
                <a:lnTo>
                  <a:pt x="0" y="320"/>
                </a:lnTo>
                <a:lnTo>
                  <a:pt x="0" y="320"/>
                </a:lnTo>
                <a:lnTo>
                  <a:pt x="1" y="325"/>
                </a:lnTo>
                <a:lnTo>
                  <a:pt x="2" y="335"/>
                </a:lnTo>
                <a:lnTo>
                  <a:pt x="10" y="359"/>
                </a:lnTo>
                <a:lnTo>
                  <a:pt x="18" y="384"/>
                </a:lnTo>
                <a:lnTo>
                  <a:pt x="22" y="393"/>
                </a:lnTo>
                <a:lnTo>
                  <a:pt x="25" y="400"/>
                </a:lnTo>
                <a:lnTo>
                  <a:pt x="25" y="400"/>
                </a:lnTo>
                <a:lnTo>
                  <a:pt x="25" y="396"/>
                </a:lnTo>
                <a:lnTo>
                  <a:pt x="26" y="391"/>
                </a:lnTo>
                <a:lnTo>
                  <a:pt x="30" y="390"/>
                </a:lnTo>
                <a:lnTo>
                  <a:pt x="36" y="389"/>
                </a:lnTo>
                <a:lnTo>
                  <a:pt x="36" y="389"/>
                </a:lnTo>
                <a:lnTo>
                  <a:pt x="42" y="389"/>
                </a:lnTo>
                <a:lnTo>
                  <a:pt x="48" y="390"/>
                </a:lnTo>
                <a:lnTo>
                  <a:pt x="54" y="392"/>
                </a:lnTo>
                <a:lnTo>
                  <a:pt x="59" y="395"/>
                </a:lnTo>
                <a:lnTo>
                  <a:pt x="68" y="400"/>
                </a:lnTo>
                <a:lnTo>
                  <a:pt x="76" y="407"/>
                </a:lnTo>
                <a:lnTo>
                  <a:pt x="84" y="414"/>
                </a:lnTo>
                <a:lnTo>
                  <a:pt x="93" y="420"/>
                </a:lnTo>
                <a:lnTo>
                  <a:pt x="98" y="422"/>
                </a:lnTo>
                <a:lnTo>
                  <a:pt x="103" y="424"/>
                </a:lnTo>
                <a:lnTo>
                  <a:pt x="110" y="426"/>
                </a:lnTo>
                <a:lnTo>
                  <a:pt x="117" y="426"/>
                </a:lnTo>
                <a:lnTo>
                  <a:pt x="117" y="426"/>
                </a:lnTo>
                <a:lnTo>
                  <a:pt x="125" y="426"/>
                </a:lnTo>
                <a:lnTo>
                  <a:pt x="132" y="424"/>
                </a:lnTo>
                <a:lnTo>
                  <a:pt x="144" y="420"/>
                </a:lnTo>
                <a:lnTo>
                  <a:pt x="155" y="416"/>
                </a:lnTo>
                <a:lnTo>
                  <a:pt x="162" y="415"/>
                </a:lnTo>
                <a:lnTo>
                  <a:pt x="168" y="414"/>
                </a:lnTo>
                <a:lnTo>
                  <a:pt x="168" y="414"/>
                </a:lnTo>
                <a:lnTo>
                  <a:pt x="175" y="415"/>
                </a:lnTo>
                <a:lnTo>
                  <a:pt x="181" y="418"/>
                </a:lnTo>
                <a:lnTo>
                  <a:pt x="187" y="422"/>
                </a:lnTo>
                <a:lnTo>
                  <a:pt x="187" y="422"/>
                </a:lnTo>
                <a:lnTo>
                  <a:pt x="187" y="415"/>
                </a:lnTo>
                <a:lnTo>
                  <a:pt x="190" y="409"/>
                </a:lnTo>
                <a:lnTo>
                  <a:pt x="192" y="403"/>
                </a:lnTo>
                <a:lnTo>
                  <a:pt x="195" y="397"/>
                </a:lnTo>
                <a:lnTo>
                  <a:pt x="204" y="384"/>
                </a:lnTo>
                <a:lnTo>
                  <a:pt x="214" y="372"/>
                </a:lnTo>
                <a:lnTo>
                  <a:pt x="224" y="358"/>
                </a:lnTo>
                <a:lnTo>
                  <a:pt x="233" y="344"/>
                </a:lnTo>
                <a:lnTo>
                  <a:pt x="240" y="330"/>
                </a:lnTo>
                <a:lnTo>
                  <a:pt x="244" y="323"/>
                </a:lnTo>
                <a:lnTo>
                  <a:pt x="245" y="315"/>
                </a:lnTo>
                <a:lnTo>
                  <a:pt x="245" y="315"/>
                </a:lnTo>
                <a:lnTo>
                  <a:pt x="323" y="315"/>
                </a:lnTo>
                <a:lnTo>
                  <a:pt x="323" y="315"/>
                </a:lnTo>
                <a:lnTo>
                  <a:pt x="327" y="315"/>
                </a:lnTo>
                <a:lnTo>
                  <a:pt x="330" y="317"/>
                </a:lnTo>
                <a:lnTo>
                  <a:pt x="337" y="322"/>
                </a:lnTo>
                <a:lnTo>
                  <a:pt x="345" y="330"/>
                </a:lnTo>
                <a:lnTo>
                  <a:pt x="353" y="338"/>
                </a:lnTo>
                <a:lnTo>
                  <a:pt x="362" y="347"/>
                </a:lnTo>
                <a:lnTo>
                  <a:pt x="372" y="355"/>
                </a:lnTo>
                <a:lnTo>
                  <a:pt x="382" y="362"/>
                </a:lnTo>
                <a:lnTo>
                  <a:pt x="386" y="365"/>
                </a:lnTo>
                <a:lnTo>
                  <a:pt x="392" y="367"/>
                </a:lnTo>
                <a:lnTo>
                  <a:pt x="392" y="367"/>
                </a:lnTo>
                <a:lnTo>
                  <a:pt x="398" y="352"/>
                </a:lnTo>
                <a:lnTo>
                  <a:pt x="401" y="339"/>
                </a:lnTo>
                <a:lnTo>
                  <a:pt x="403" y="332"/>
                </a:lnTo>
                <a:lnTo>
                  <a:pt x="404" y="327"/>
                </a:lnTo>
                <a:lnTo>
                  <a:pt x="404" y="327"/>
                </a:lnTo>
                <a:lnTo>
                  <a:pt x="404" y="327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11" name="Freeform 78"/>
          <p:cNvSpPr>
            <a:spLocks/>
          </p:cNvSpPr>
          <p:nvPr/>
        </p:nvSpPr>
        <p:spPr bwMode="auto">
          <a:xfrm>
            <a:off x="5233399" y="3791340"/>
            <a:ext cx="173552" cy="185417"/>
          </a:xfrm>
          <a:custGeom>
            <a:avLst/>
            <a:gdLst/>
            <a:ahLst/>
            <a:cxnLst>
              <a:cxn ang="0">
                <a:pos x="204" y="20"/>
              </a:cxn>
              <a:cxn ang="0">
                <a:pos x="210" y="39"/>
              </a:cxn>
              <a:cxn ang="0">
                <a:pos x="214" y="79"/>
              </a:cxn>
              <a:cxn ang="0">
                <a:pos x="219" y="99"/>
              </a:cxn>
              <a:cxn ang="0">
                <a:pos x="225" y="107"/>
              </a:cxn>
              <a:cxn ang="0">
                <a:pos x="246" y="127"/>
              </a:cxn>
              <a:cxn ang="0">
                <a:pos x="258" y="142"/>
              </a:cxn>
              <a:cxn ang="0">
                <a:pos x="263" y="157"/>
              </a:cxn>
              <a:cxn ang="0">
                <a:pos x="263" y="162"/>
              </a:cxn>
              <a:cxn ang="0">
                <a:pos x="263" y="176"/>
              </a:cxn>
              <a:cxn ang="0">
                <a:pos x="265" y="193"/>
              </a:cxn>
              <a:cxn ang="0">
                <a:pos x="268" y="199"/>
              </a:cxn>
              <a:cxn ang="0">
                <a:pos x="250" y="213"/>
              </a:cxn>
              <a:cxn ang="0">
                <a:pos x="237" y="229"/>
              </a:cxn>
              <a:cxn ang="0">
                <a:pos x="226" y="247"/>
              </a:cxn>
              <a:cxn ang="0">
                <a:pos x="219" y="273"/>
              </a:cxn>
              <a:cxn ang="0">
                <a:pos x="218" y="280"/>
              </a:cxn>
              <a:cxn ang="0">
                <a:pos x="212" y="289"/>
              </a:cxn>
              <a:cxn ang="0">
                <a:pos x="203" y="293"/>
              </a:cxn>
              <a:cxn ang="0">
                <a:pos x="187" y="296"/>
              </a:cxn>
              <a:cxn ang="0">
                <a:pos x="171" y="298"/>
              </a:cxn>
              <a:cxn ang="0">
                <a:pos x="163" y="303"/>
              </a:cxn>
              <a:cxn ang="0">
                <a:pos x="158" y="311"/>
              </a:cxn>
              <a:cxn ang="0">
                <a:pos x="157" y="316"/>
              </a:cxn>
              <a:cxn ang="0">
                <a:pos x="149" y="313"/>
              </a:cxn>
              <a:cxn ang="0">
                <a:pos x="142" y="306"/>
              </a:cxn>
              <a:cxn ang="0">
                <a:pos x="131" y="291"/>
              </a:cxn>
              <a:cxn ang="0">
                <a:pos x="124" y="275"/>
              </a:cxn>
              <a:cxn ang="0">
                <a:pos x="118" y="251"/>
              </a:cxn>
              <a:cxn ang="0">
                <a:pos x="109" y="199"/>
              </a:cxn>
              <a:cxn ang="0">
                <a:pos x="102" y="181"/>
              </a:cxn>
              <a:cxn ang="0">
                <a:pos x="101" y="178"/>
              </a:cxn>
              <a:cxn ang="0">
                <a:pos x="92" y="173"/>
              </a:cxn>
              <a:cxn ang="0">
                <a:pos x="78" y="167"/>
              </a:cxn>
              <a:cxn ang="0">
                <a:pos x="59" y="161"/>
              </a:cxn>
              <a:cxn ang="0">
                <a:pos x="58" y="159"/>
              </a:cxn>
              <a:cxn ang="0">
                <a:pos x="55" y="145"/>
              </a:cxn>
              <a:cxn ang="0">
                <a:pos x="48" y="120"/>
              </a:cxn>
              <a:cxn ang="0">
                <a:pos x="39" y="105"/>
              </a:cxn>
              <a:cxn ang="0">
                <a:pos x="31" y="98"/>
              </a:cxn>
              <a:cxn ang="0">
                <a:pos x="20" y="92"/>
              </a:cxn>
              <a:cxn ang="0">
                <a:pos x="6" y="89"/>
              </a:cxn>
              <a:cxn ang="0">
                <a:pos x="0" y="89"/>
              </a:cxn>
              <a:cxn ang="0">
                <a:pos x="29" y="73"/>
              </a:cxn>
              <a:cxn ang="0">
                <a:pos x="46" y="60"/>
              </a:cxn>
              <a:cxn ang="0">
                <a:pos x="56" y="40"/>
              </a:cxn>
              <a:cxn ang="0">
                <a:pos x="58" y="26"/>
              </a:cxn>
              <a:cxn ang="0">
                <a:pos x="73" y="30"/>
              </a:cxn>
              <a:cxn ang="0">
                <a:pos x="90" y="33"/>
              </a:cxn>
              <a:cxn ang="0">
                <a:pos x="95" y="32"/>
              </a:cxn>
              <a:cxn ang="0">
                <a:pos x="103" y="25"/>
              </a:cxn>
              <a:cxn ang="0">
                <a:pos x="111" y="8"/>
              </a:cxn>
              <a:cxn ang="0">
                <a:pos x="120" y="0"/>
              </a:cxn>
              <a:cxn ang="0">
                <a:pos x="126" y="5"/>
              </a:cxn>
              <a:cxn ang="0">
                <a:pos x="140" y="13"/>
              </a:cxn>
              <a:cxn ang="0">
                <a:pos x="156" y="17"/>
              </a:cxn>
              <a:cxn ang="0">
                <a:pos x="187" y="20"/>
              </a:cxn>
              <a:cxn ang="0">
                <a:pos x="195" y="18"/>
              </a:cxn>
              <a:cxn ang="0">
                <a:pos x="204" y="15"/>
              </a:cxn>
              <a:cxn ang="0">
                <a:pos x="204" y="20"/>
              </a:cxn>
            </a:cxnLst>
            <a:rect l="0" t="0" r="r" b="b"/>
            <a:pathLst>
              <a:path w="268" h="316">
                <a:moveTo>
                  <a:pt x="204" y="20"/>
                </a:moveTo>
                <a:lnTo>
                  <a:pt x="204" y="20"/>
                </a:lnTo>
                <a:lnTo>
                  <a:pt x="208" y="29"/>
                </a:lnTo>
                <a:lnTo>
                  <a:pt x="210" y="39"/>
                </a:lnTo>
                <a:lnTo>
                  <a:pt x="212" y="59"/>
                </a:lnTo>
                <a:lnTo>
                  <a:pt x="214" y="79"/>
                </a:lnTo>
                <a:lnTo>
                  <a:pt x="216" y="90"/>
                </a:lnTo>
                <a:lnTo>
                  <a:pt x="219" y="99"/>
                </a:lnTo>
                <a:lnTo>
                  <a:pt x="219" y="99"/>
                </a:lnTo>
                <a:lnTo>
                  <a:pt x="225" y="107"/>
                </a:lnTo>
                <a:lnTo>
                  <a:pt x="231" y="114"/>
                </a:lnTo>
                <a:lnTo>
                  <a:pt x="246" y="127"/>
                </a:lnTo>
                <a:lnTo>
                  <a:pt x="253" y="134"/>
                </a:lnTo>
                <a:lnTo>
                  <a:pt x="258" y="142"/>
                </a:lnTo>
                <a:lnTo>
                  <a:pt x="262" y="151"/>
                </a:lnTo>
                <a:lnTo>
                  <a:pt x="263" y="157"/>
                </a:lnTo>
                <a:lnTo>
                  <a:pt x="263" y="162"/>
                </a:lnTo>
                <a:lnTo>
                  <a:pt x="263" y="162"/>
                </a:lnTo>
                <a:lnTo>
                  <a:pt x="263" y="176"/>
                </a:lnTo>
                <a:lnTo>
                  <a:pt x="263" y="176"/>
                </a:lnTo>
                <a:lnTo>
                  <a:pt x="264" y="188"/>
                </a:lnTo>
                <a:lnTo>
                  <a:pt x="265" y="193"/>
                </a:lnTo>
                <a:lnTo>
                  <a:pt x="268" y="199"/>
                </a:lnTo>
                <a:lnTo>
                  <a:pt x="268" y="199"/>
                </a:lnTo>
                <a:lnTo>
                  <a:pt x="258" y="206"/>
                </a:lnTo>
                <a:lnTo>
                  <a:pt x="250" y="213"/>
                </a:lnTo>
                <a:lnTo>
                  <a:pt x="244" y="221"/>
                </a:lnTo>
                <a:lnTo>
                  <a:pt x="237" y="229"/>
                </a:lnTo>
                <a:lnTo>
                  <a:pt x="231" y="238"/>
                </a:lnTo>
                <a:lnTo>
                  <a:pt x="226" y="247"/>
                </a:lnTo>
                <a:lnTo>
                  <a:pt x="223" y="259"/>
                </a:lnTo>
                <a:lnTo>
                  <a:pt x="219" y="273"/>
                </a:lnTo>
                <a:lnTo>
                  <a:pt x="219" y="273"/>
                </a:lnTo>
                <a:lnTo>
                  <a:pt x="218" y="280"/>
                </a:lnTo>
                <a:lnTo>
                  <a:pt x="216" y="284"/>
                </a:lnTo>
                <a:lnTo>
                  <a:pt x="212" y="289"/>
                </a:lnTo>
                <a:lnTo>
                  <a:pt x="208" y="291"/>
                </a:lnTo>
                <a:lnTo>
                  <a:pt x="203" y="293"/>
                </a:lnTo>
                <a:lnTo>
                  <a:pt x="199" y="295"/>
                </a:lnTo>
                <a:lnTo>
                  <a:pt x="187" y="296"/>
                </a:lnTo>
                <a:lnTo>
                  <a:pt x="176" y="297"/>
                </a:lnTo>
                <a:lnTo>
                  <a:pt x="171" y="298"/>
                </a:lnTo>
                <a:lnTo>
                  <a:pt x="166" y="299"/>
                </a:lnTo>
                <a:lnTo>
                  <a:pt x="163" y="303"/>
                </a:lnTo>
                <a:lnTo>
                  <a:pt x="160" y="306"/>
                </a:lnTo>
                <a:lnTo>
                  <a:pt x="158" y="311"/>
                </a:lnTo>
                <a:lnTo>
                  <a:pt x="157" y="316"/>
                </a:lnTo>
                <a:lnTo>
                  <a:pt x="157" y="316"/>
                </a:lnTo>
                <a:lnTo>
                  <a:pt x="149" y="313"/>
                </a:lnTo>
                <a:lnTo>
                  <a:pt x="149" y="313"/>
                </a:lnTo>
                <a:lnTo>
                  <a:pt x="149" y="313"/>
                </a:lnTo>
                <a:lnTo>
                  <a:pt x="142" y="306"/>
                </a:lnTo>
                <a:lnTo>
                  <a:pt x="135" y="299"/>
                </a:lnTo>
                <a:lnTo>
                  <a:pt x="131" y="291"/>
                </a:lnTo>
                <a:lnTo>
                  <a:pt x="126" y="283"/>
                </a:lnTo>
                <a:lnTo>
                  <a:pt x="124" y="275"/>
                </a:lnTo>
                <a:lnTo>
                  <a:pt x="122" y="267"/>
                </a:lnTo>
                <a:lnTo>
                  <a:pt x="118" y="251"/>
                </a:lnTo>
                <a:lnTo>
                  <a:pt x="112" y="216"/>
                </a:lnTo>
                <a:lnTo>
                  <a:pt x="109" y="199"/>
                </a:lnTo>
                <a:lnTo>
                  <a:pt x="105" y="190"/>
                </a:lnTo>
                <a:lnTo>
                  <a:pt x="102" y="181"/>
                </a:lnTo>
                <a:lnTo>
                  <a:pt x="102" y="181"/>
                </a:lnTo>
                <a:lnTo>
                  <a:pt x="101" y="178"/>
                </a:lnTo>
                <a:lnTo>
                  <a:pt x="99" y="176"/>
                </a:lnTo>
                <a:lnTo>
                  <a:pt x="92" y="173"/>
                </a:lnTo>
                <a:lnTo>
                  <a:pt x="85" y="169"/>
                </a:lnTo>
                <a:lnTo>
                  <a:pt x="78" y="167"/>
                </a:lnTo>
                <a:lnTo>
                  <a:pt x="64" y="163"/>
                </a:lnTo>
                <a:lnTo>
                  <a:pt x="59" y="161"/>
                </a:lnTo>
                <a:lnTo>
                  <a:pt x="58" y="160"/>
                </a:lnTo>
                <a:lnTo>
                  <a:pt x="58" y="159"/>
                </a:lnTo>
                <a:lnTo>
                  <a:pt x="58" y="159"/>
                </a:lnTo>
                <a:lnTo>
                  <a:pt x="55" y="145"/>
                </a:lnTo>
                <a:lnTo>
                  <a:pt x="51" y="132"/>
                </a:lnTo>
                <a:lnTo>
                  <a:pt x="48" y="120"/>
                </a:lnTo>
                <a:lnTo>
                  <a:pt x="42" y="109"/>
                </a:lnTo>
                <a:lnTo>
                  <a:pt x="39" y="105"/>
                </a:lnTo>
                <a:lnTo>
                  <a:pt x="35" y="101"/>
                </a:lnTo>
                <a:lnTo>
                  <a:pt x="31" y="98"/>
                </a:lnTo>
                <a:lnTo>
                  <a:pt x="26" y="94"/>
                </a:lnTo>
                <a:lnTo>
                  <a:pt x="20" y="92"/>
                </a:lnTo>
                <a:lnTo>
                  <a:pt x="13" y="90"/>
                </a:lnTo>
                <a:lnTo>
                  <a:pt x="6" y="89"/>
                </a:lnTo>
                <a:lnTo>
                  <a:pt x="0" y="89"/>
                </a:lnTo>
                <a:lnTo>
                  <a:pt x="0" y="89"/>
                </a:lnTo>
                <a:lnTo>
                  <a:pt x="20" y="78"/>
                </a:lnTo>
                <a:lnTo>
                  <a:pt x="29" y="73"/>
                </a:lnTo>
                <a:lnTo>
                  <a:pt x="39" y="67"/>
                </a:lnTo>
                <a:lnTo>
                  <a:pt x="46" y="60"/>
                </a:lnTo>
                <a:lnTo>
                  <a:pt x="51" y="51"/>
                </a:lnTo>
                <a:lnTo>
                  <a:pt x="56" y="40"/>
                </a:lnTo>
                <a:lnTo>
                  <a:pt x="58" y="26"/>
                </a:lnTo>
                <a:lnTo>
                  <a:pt x="58" y="26"/>
                </a:lnTo>
                <a:lnTo>
                  <a:pt x="65" y="28"/>
                </a:lnTo>
                <a:lnTo>
                  <a:pt x="73" y="30"/>
                </a:lnTo>
                <a:lnTo>
                  <a:pt x="81" y="32"/>
                </a:lnTo>
                <a:lnTo>
                  <a:pt x="90" y="33"/>
                </a:lnTo>
                <a:lnTo>
                  <a:pt x="90" y="33"/>
                </a:lnTo>
                <a:lnTo>
                  <a:pt x="95" y="32"/>
                </a:lnTo>
                <a:lnTo>
                  <a:pt x="100" y="30"/>
                </a:lnTo>
                <a:lnTo>
                  <a:pt x="103" y="25"/>
                </a:lnTo>
                <a:lnTo>
                  <a:pt x="105" y="20"/>
                </a:lnTo>
                <a:lnTo>
                  <a:pt x="111" y="8"/>
                </a:lnTo>
                <a:lnTo>
                  <a:pt x="116" y="3"/>
                </a:lnTo>
                <a:lnTo>
                  <a:pt x="120" y="0"/>
                </a:lnTo>
                <a:lnTo>
                  <a:pt x="120" y="0"/>
                </a:lnTo>
                <a:lnTo>
                  <a:pt x="126" y="5"/>
                </a:lnTo>
                <a:lnTo>
                  <a:pt x="133" y="9"/>
                </a:lnTo>
                <a:lnTo>
                  <a:pt x="140" y="13"/>
                </a:lnTo>
                <a:lnTo>
                  <a:pt x="148" y="15"/>
                </a:lnTo>
                <a:lnTo>
                  <a:pt x="156" y="17"/>
                </a:lnTo>
                <a:lnTo>
                  <a:pt x="166" y="18"/>
                </a:lnTo>
                <a:lnTo>
                  <a:pt x="187" y="20"/>
                </a:lnTo>
                <a:lnTo>
                  <a:pt x="187" y="20"/>
                </a:lnTo>
                <a:lnTo>
                  <a:pt x="195" y="18"/>
                </a:lnTo>
                <a:lnTo>
                  <a:pt x="200" y="17"/>
                </a:lnTo>
                <a:lnTo>
                  <a:pt x="204" y="15"/>
                </a:lnTo>
                <a:lnTo>
                  <a:pt x="204" y="15"/>
                </a:lnTo>
                <a:lnTo>
                  <a:pt x="204" y="20"/>
                </a:lnTo>
                <a:lnTo>
                  <a:pt x="204" y="20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12" name="Freeform 79"/>
          <p:cNvSpPr>
            <a:spLocks/>
          </p:cNvSpPr>
          <p:nvPr/>
        </p:nvSpPr>
        <p:spPr bwMode="auto">
          <a:xfrm>
            <a:off x="5085751" y="3662253"/>
            <a:ext cx="226654" cy="194805"/>
          </a:xfrm>
          <a:custGeom>
            <a:avLst/>
            <a:gdLst/>
            <a:ahLst/>
            <a:cxnLst>
              <a:cxn ang="0">
                <a:pos x="194" y="50"/>
              </a:cxn>
              <a:cxn ang="0">
                <a:pos x="187" y="61"/>
              </a:cxn>
              <a:cxn ang="0">
                <a:pos x="179" y="66"/>
              </a:cxn>
              <a:cxn ang="0">
                <a:pos x="163" y="64"/>
              </a:cxn>
              <a:cxn ang="0">
                <a:pos x="144" y="51"/>
              </a:cxn>
              <a:cxn ang="0">
                <a:pos x="117" y="21"/>
              </a:cxn>
              <a:cxn ang="0">
                <a:pos x="96" y="4"/>
              </a:cxn>
              <a:cxn ang="0">
                <a:pos x="84" y="0"/>
              </a:cxn>
              <a:cxn ang="0">
                <a:pos x="75" y="5"/>
              </a:cxn>
              <a:cxn ang="0">
                <a:pos x="72" y="28"/>
              </a:cxn>
              <a:cxn ang="0">
                <a:pos x="72" y="43"/>
              </a:cxn>
              <a:cxn ang="0">
                <a:pos x="62" y="60"/>
              </a:cxn>
              <a:cxn ang="0">
                <a:pos x="23" y="87"/>
              </a:cxn>
              <a:cxn ang="0">
                <a:pos x="7" y="104"/>
              </a:cxn>
              <a:cxn ang="0">
                <a:pos x="0" y="128"/>
              </a:cxn>
              <a:cxn ang="0">
                <a:pos x="2" y="144"/>
              </a:cxn>
              <a:cxn ang="0">
                <a:pos x="11" y="158"/>
              </a:cxn>
              <a:cxn ang="0">
                <a:pos x="29" y="161"/>
              </a:cxn>
              <a:cxn ang="0">
                <a:pos x="46" y="157"/>
              </a:cxn>
              <a:cxn ang="0">
                <a:pos x="55" y="146"/>
              </a:cxn>
              <a:cxn ang="0">
                <a:pos x="83" y="192"/>
              </a:cxn>
              <a:cxn ang="0">
                <a:pos x="95" y="209"/>
              </a:cxn>
              <a:cxn ang="0">
                <a:pos x="134" y="221"/>
              </a:cxn>
              <a:cxn ang="0">
                <a:pos x="153" y="232"/>
              </a:cxn>
              <a:cxn ang="0">
                <a:pos x="161" y="246"/>
              </a:cxn>
              <a:cxn ang="0">
                <a:pos x="161" y="260"/>
              </a:cxn>
              <a:cxn ang="0">
                <a:pos x="147" y="291"/>
              </a:cxn>
              <a:cxn ang="0">
                <a:pos x="147" y="334"/>
              </a:cxn>
              <a:cxn ang="0">
                <a:pos x="149" y="329"/>
              </a:cxn>
              <a:cxn ang="0">
                <a:pos x="168" y="312"/>
              </a:cxn>
              <a:cxn ang="0">
                <a:pos x="171" y="318"/>
              </a:cxn>
              <a:cxn ang="0">
                <a:pos x="183" y="319"/>
              </a:cxn>
              <a:cxn ang="0">
                <a:pos x="217" y="313"/>
              </a:cxn>
              <a:cxn ang="0">
                <a:pos x="239" y="306"/>
              </a:cxn>
              <a:cxn ang="0">
                <a:pos x="266" y="288"/>
              </a:cxn>
              <a:cxn ang="0">
                <a:pos x="283" y="260"/>
              </a:cxn>
              <a:cxn ang="0">
                <a:pos x="286" y="246"/>
              </a:cxn>
              <a:cxn ang="0">
                <a:pos x="309" y="252"/>
              </a:cxn>
              <a:cxn ang="0">
                <a:pos x="323" y="252"/>
              </a:cxn>
              <a:cxn ang="0">
                <a:pos x="333" y="240"/>
              </a:cxn>
              <a:cxn ang="0">
                <a:pos x="348" y="220"/>
              </a:cxn>
              <a:cxn ang="0">
                <a:pos x="340" y="211"/>
              </a:cxn>
              <a:cxn ang="0">
                <a:pos x="330" y="177"/>
              </a:cxn>
              <a:cxn ang="0">
                <a:pos x="331" y="162"/>
              </a:cxn>
              <a:cxn ang="0">
                <a:pos x="345" y="134"/>
              </a:cxn>
              <a:cxn ang="0">
                <a:pos x="348" y="121"/>
              </a:cxn>
              <a:cxn ang="0">
                <a:pos x="339" y="105"/>
              </a:cxn>
              <a:cxn ang="0">
                <a:pos x="323" y="92"/>
              </a:cxn>
              <a:cxn ang="0">
                <a:pos x="318" y="81"/>
              </a:cxn>
              <a:cxn ang="0">
                <a:pos x="328" y="61"/>
              </a:cxn>
              <a:cxn ang="0">
                <a:pos x="328" y="41"/>
              </a:cxn>
              <a:cxn ang="0">
                <a:pos x="304" y="42"/>
              </a:cxn>
              <a:cxn ang="0">
                <a:pos x="262" y="53"/>
              </a:cxn>
              <a:cxn ang="0">
                <a:pos x="238" y="55"/>
              </a:cxn>
              <a:cxn ang="0">
                <a:pos x="213" y="54"/>
              </a:cxn>
              <a:cxn ang="0">
                <a:pos x="202" y="44"/>
              </a:cxn>
              <a:cxn ang="0">
                <a:pos x="201" y="37"/>
              </a:cxn>
            </a:cxnLst>
            <a:rect l="0" t="0" r="r" b="b"/>
            <a:pathLst>
              <a:path w="348" h="334">
                <a:moveTo>
                  <a:pt x="198" y="47"/>
                </a:moveTo>
                <a:lnTo>
                  <a:pt x="198" y="47"/>
                </a:lnTo>
                <a:lnTo>
                  <a:pt x="194" y="50"/>
                </a:lnTo>
                <a:lnTo>
                  <a:pt x="192" y="52"/>
                </a:lnTo>
                <a:lnTo>
                  <a:pt x="188" y="59"/>
                </a:lnTo>
                <a:lnTo>
                  <a:pt x="187" y="61"/>
                </a:lnTo>
                <a:lnTo>
                  <a:pt x="185" y="64"/>
                </a:lnTo>
                <a:lnTo>
                  <a:pt x="183" y="66"/>
                </a:lnTo>
                <a:lnTo>
                  <a:pt x="179" y="66"/>
                </a:lnTo>
                <a:lnTo>
                  <a:pt x="179" y="66"/>
                </a:lnTo>
                <a:lnTo>
                  <a:pt x="171" y="66"/>
                </a:lnTo>
                <a:lnTo>
                  <a:pt x="163" y="64"/>
                </a:lnTo>
                <a:lnTo>
                  <a:pt x="156" y="60"/>
                </a:lnTo>
                <a:lnTo>
                  <a:pt x="149" y="55"/>
                </a:lnTo>
                <a:lnTo>
                  <a:pt x="144" y="51"/>
                </a:lnTo>
                <a:lnTo>
                  <a:pt x="138" y="45"/>
                </a:lnTo>
                <a:lnTo>
                  <a:pt x="127" y="34"/>
                </a:lnTo>
                <a:lnTo>
                  <a:pt x="117" y="21"/>
                </a:lnTo>
                <a:lnTo>
                  <a:pt x="108" y="11"/>
                </a:lnTo>
                <a:lnTo>
                  <a:pt x="102" y="6"/>
                </a:lnTo>
                <a:lnTo>
                  <a:pt x="96" y="4"/>
                </a:lnTo>
                <a:lnTo>
                  <a:pt x="91" y="1"/>
                </a:lnTo>
                <a:lnTo>
                  <a:pt x="84" y="0"/>
                </a:lnTo>
                <a:lnTo>
                  <a:pt x="84" y="0"/>
                </a:lnTo>
                <a:lnTo>
                  <a:pt x="80" y="0"/>
                </a:lnTo>
                <a:lnTo>
                  <a:pt x="78" y="1"/>
                </a:lnTo>
                <a:lnTo>
                  <a:pt x="75" y="5"/>
                </a:lnTo>
                <a:lnTo>
                  <a:pt x="72" y="9"/>
                </a:lnTo>
                <a:lnTo>
                  <a:pt x="71" y="16"/>
                </a:lnTo>
                <a:lnTo>
                  <a:pt x="72" y="28"/>
                </a:lnTo>
                <a:lnTo>
                  <a:pt x="73" y="37"/>
                </a:lnTo>
                <a:lnTo>
                  <a:pt x="73" y="37"/>
                </a:lnTo>
                <a:lnTo>
                  <a:pt x="72" y="43"/>
                </a:lnTo>
                <a:lnTo>
                  <a:pt x="70" y="50"/>
                </a:lnTo>
                <a:lnTo>
                  <a:pt x="66" y="54"/>
                </a:lnTo>
                <a:lnTo>
                  <a:pt x="62" y="60"/>
                </a:lnTo>
                <a:lnTo>
                  <a:pt x="49" y="68"/>
                </a:lnTo>
                <a:lnTo>
                  <a:pt x="37" y="77"/>
                </a:lnTo>
                <a:lnTo>
                  <a:pt x="23" y="87"/>
                </a:lnTo>
                <a:lnTo>
                  <a:pt x="17" y="92"/>
                </a:lnTo>
                <a:lnTo>
                  <a:pt x="11" y="98"/>
                </a:lnTo>
                <a:lnTo>
                  <a:pt x="7" y="104"/>
                </a:lnTo>
                <a:lnTo>
                  <a:pt x="3" y="112"/>
                </a:lnTo>
                <a:lnTo>
                  <a:pt x="1" y="120"/>
                </a:lnTo>
                <a:lnTo>
                  <a:pt x="0" y="128"/>
                </a:lnTo>
                <a:lnTo>
                  <a:pt x="0" y="128"/>
                </a:lnTo>
                <a:lnTo>
                  <a:pt x="0" y="137"/>
                </a:lnTo>
                <a:lnTo>
                  <a:pt x="2" y="144"/>
                </a:lnTo>
                <a:lnTo>
                  <a:pt x="4" y="150"/>
                </a:lnTo>
                <a:lnTo>
                  <a:pt x="8" y="154"/>
                </a:lnTo>
                <a:lnTo>
                  <a:pt x="11" y="158"/>
                </a:lnTo>
                <a:lnTo>
                  <a:pt x="17" y="160"/>
                </a:lnTo>
                <a:lnTo>
                  <a:pt x="23" y="161"/>
                </a:lnTo>
                <a:lnTo>
                  <a:pt x="29" y="161"/>
                </a:lnTo>
                <a:lnTo>
                  <a:pt x="29" y="161"/>
                </a:lnTo>
                <a:lnTo>
                  <a:pt x="39" y="160"/>
                </a:lnTo>
                <a:lnTo>
                  <a:pt x="46" y="157"/>
                </a:lnTo>
                <a:lnTo>
                  <a:pt x="52" y="152"/>
                </a:lnTo>
                <a:lnTo>
                  <a:pt x="55" y="146"/>
                </a:lnTo>
                <a:lnTo>
                  <a:pt x="55" y="146"/>
                </a:lnTo>
                <a:lnTo>
                  <a:pt x="65" y="161"/>
                </a:lnTo>
                <a:lnTo>
                  <a:pt x="75" y="177"/>
                </a:lnTo>
                <a:lnTo>
                  <a:pt x="83" y="192"/>
                </a:lnTo>
                <a:lnTo>
                  <a:pt x="92" y="205"/>
                </a:lnTo>
                <a:lnTo>
                  <a:pt x="92" y="205"/>
                </a:lnTo>
                <a:lnTo>
                  <a:pt x="95" y="209"/>
                </a:lnTo>
                <a:lnTo>
                  <a:pt x="101" y="211"/>
                </a:lnTo>
                <a:lnTo>
                  <a:pt x="111" y="215"/>
                </a:lnTo>
                <a:lnTo>
                  <a:pt x="134" y="221"/>
                </a:lnTo>
                <a:lnTo>
                  <a:pt x="145" y="226"/>
                </a:lnTo>
                <a:lnTo>
                  <a:pt x="149" y="228"/>
                </a:lnTo>
                <a:lnTo>
                  <a:pt x="153" y="232"/>
                </a:lnTo>
                <a:lnTo>
                  <a:pt x="156" y="236"/>
                </a:lnTo>
                <a:lnTo>
                  <a:pt x="160" y="241"/>
                </a:lnTo>
                <a:lnTo>
                  <a:pt x="161" y="246"/>
                </a:lnTo>
                <a:lnTo>
                  <a:pt x="161" y="253"/>
                </a:lnTo>
                <a:lnTo>
                  <a:pt x="161" y="253"/>
                </a:lnTo>
                <a:lnTo>
                  <a:pt x="161" y="260"/>
                </a:lnTo>
                <a:lnTo>
                  <a:pt x="159" y="267"/>
                </a:lnTo>
                <a:lnTo>
                  <a:pt x="154" y="280"/>
                </a:lnTo>
                <a:lnTo>
                  <a:pt x="147" y="291"/>
                </a:lnTo>
                <a:lnTo>
                  <a:pt x="142" y="302"/>
                </a:lnTo>
                <a:lnTo>
                  <a:pt x="142" y="302"/>
                </a:lnTo>
                <a:lnTo>
                  <a:pt x="147" y="334"/>
                </a:lnTo>
                <a:lnTo>
                  <a:pt x="147" y="334"/>
                </a:lnTo>
                <a:lnTo>
                  <a:pt x="147" y="334"/>
                </a:lnTo>
                <a:lnTo>
                  <a:pt x="149" y="329"/>
                </a:lnTo>
                <a:lnTo>
                  <a:pt x="154" y="324"/>
                </a:lnTo>
                <a:lnTo>
                  <a:pt x="161" y="318"/>
                </a:lnTo>
                <a:lnTo>
                  <a:pt x="168" y="312"/>
                </a:lnTo>
                <a:lnTo>
                  <a:pt x="168" y="312"/>
                </a:lnTo>
                <a:lnTo>
                  <a:pt x="169" y="316"/>
                </a:lnTo>
                <a:lnTo>
                  <a:pt x="171" y="318"/>
                </a:lnTo>
                <a:lnTo>
                  <a:pt x="176" y="319"/>
                </a:lnTo>
                <a:lnTo>
                  <a:pt x="183" y="319"/>
                </a:lnTo>
                <a:lnTo>
                  <a:pt x="183" y="319"/>
                </a:lnTo>
                <a:lnTo>
                  <a:pt x="194" y="319"/>
                </a:lnTo>
                <a:lnTo>
                  <a:pt x="206" y="316"/>
                </a:lnTo>
                <a:lnTo>
                  <a:pt x="217" y="313"/>
                </a:lnTo>
                <a:lnTo>
                  <a:pt x="231" y="312"/>
                </a:lnTo>
                <a:lnTo>
                  <a:pt x="231" y="312"/>
                </a:lnTo>
                <a:lnTo>
                  <a:pt x="239" y="306"/>
                </a:lnTo>
                <a:lnTo>
                  <a:pt x="248" y="299"/>
                </a:lnTo>
                <a:lnTo>
                  <a:pt x="257" y="294"/>
                </a:lnTo>
                <a:lnTo>
                  <a:pt x="266" y="288"/>
                </a:lnTo>
                <a:lnTo>
                  <a:pt x="272" y="280"/>
                </a:lnTo>
                <a:lnTo>
                  <a:pt x="279" y="271"/>
                </a:lnTo>
                <a:lnTo>
                  <a:pt x="283" y="260"/>
                </a:lnTo>
                <a:lnTo>
                  <a:pt x="285" y="253"/>
                </a:lnTo>
                <a:lnTo>
                  <a:pt x="286" y="246"/>
                </a:lnTo>
                <a:lnTo>
                  <a:pt x="286" y="246"/>
                </a:lnTo>
                <a:lnTo>
                  <a:pt x="293" y="248"/>
                </a:lnTo>
                <a:lnTo>
                  <a:pt x="301" y="250"/>
                </a:lnTo>
                <a:lnTo>
                  <a:pt x="309" y="252"/>
                </a:lnTo>
                <a:lnTo>
                  <a:pt x="318" y="253"/>
                </a:lnTo>
                <a:lnTo>
                  <a:pt x="318" y="253"/>
                </a:lnTo>
                <a:lnTo>
                  <a:pt x="323" y="252"/>
                </a:lnTo>
                <a:lnTo>
                  <a:pt x="328" y="250"/>
                </a:lnTo>
                <a:lnTo>
                  <a:pt x="331" y="245"/>
                </a:lnTo>
                <a:lnTo>
                  <a:pt x="333" y="240"/>
                </a:lnTo>
                <a:lnTo>
                  <a:pt x="339" y="228"/>
                </a:lnTo>
                <a:lnTo>
                  <a:pt x="344" y="223"/>
                </a:lnTo>
                <a:lnTo>
                  <a:pt x="348" y="220"/>
                </a:lnTo>
                <a:lnTo>
                  <a:pt x="348" y="220"/>
                </a:lnTo>
                <a:lnTo>
                  <a:pt x="344" y="215"/>
                </a:lnTo>
                <a:lnTo>
                  <a:pt x="340" y="211"/>
                </a:lnTo>
                <a:lnTo>
                  <a:pt x="335" y="199"/>
                </a:lnTo>
                <a:lnTo>
                  <a:pt x="331" y="184"/>
                </a:lnTo>
                <a:lnTo>
                  <a:pt x="330" y="177"/>
                </a:lnTo>
                <a:lnTo>
                  <a:pt x="330" y="169"/>
                </a:lnTo>
                <a:lnTo>
                  <a:pt x="330" y="169"/>
                </a:lnTo>
                <a:lnTo>
                  <a:pt x="331" y="162"/>
                </a:lnTo>
                <a:lnTo>
                  <a:pt x="332" y="157"/>
                </a:lnTo>
                <a:lnTo>
                  <a:pt x="339" y="145"/>
                </a:lnTo>
                <a:lnTo>
                  <a:pt x="345" y="134"/>
                </a:lnTo>
                <a:lnTo>
                  <a:pt x="347" y="128"/>
                </a:lnTo>
                <a:lnTo>
                  <a:pt x="348" y="121"/>
                </a:lnTo>
                <a:lnTo>
                  <a:pt x="348" y="121"/>
                </a:lnTo>
                <a:lnTo>
                  <a:pt x="347" y="115"/>
                </a:lnTo>
                <a:lnTo>
                  <a:pt x="344" y="110"/>
                </a:lnTo>
                <a:lnTo>
                  <a:pt x="339" y="105"/>
                </a:lnTo>
                <a:lnTo>
                  <a:pt x="333" y="102"/>
                </a:lnTo>
                <a:lnTo>
                  <a:pt x="328" y="97"/>
                </a:lnTo>
                <a:lnTo>
                  <a:pt x="323" y="92"/>
                </a:lnTo>
                <a:lnTo>
                  <a:pt x="320" y="87"/>
                </a:lnTo>
                <a:lnTo>
                  <a:pt x="318" y="81"/>
                </a:lnTo>
                <a:lnTo>
                  <a:pt x="318" y="81"/>
                </a:lnTo>
                <a:lnTo>
                  <a:pt x="320" y="76"/>
                </a:lnTo>
                <a:lnTo>
                  <a:pt x="322" y="72"/>
                </a:lnTo>
                <a:lnTo>
                  <a:pt x="328" y="61"/>
                </a:lnTo>
                <a:lnTo>
                  <a:pt x="330" y="54"/>
                </a:lnTo>
                <a:lnTo>
                  <a:pt x="330" y="49"/>
                </a:lnTo>
                <a:lnTo>
                  <a:pt x="328" y="41"/>
                </a:lnTo>
                <a:lnTo>
                  <a:pt x="323" y="34"/>
                </a:lnTo>
                <a:lnTo>
                  <a:pt x="323" y="34"/>
                </a:lnTo>
                <a:lnTo>
                  <a:pt x="304" y="42"/>
                </a:lnTo>
                <a:lnTo>
                  <a:pt x="283" y="49"/>
                </a:lnTo>
                <a:lnTo>
                  <a:pt x="272" y="51"/>
                </a:lnTo>
                <a:lnTo>
                  <a:pt x="262" y="53"/>
                </a:lnTo>
                <a:lnTo>
                  <a:pt x="251" y="54"/>
                </a:lnTo>
                <a:lnTo>
                  <a:pt x="238" y="55"/>
                </a:lnTo>
                <a:lnTo>
                  <a:pt x="238" y="55"/>
                </a:lnTo>
                <a:lnTo>
                  <a:pt x="225" y="55"/>
                </a:lnTo>
                <a:lnTo>
                  <a:pt x="218" y="55"/>
                </a:lnTo>
                <a:lnTo>
                  <a:pt x="213" y="54"/>
                </a:lnTo>
                <a:lnTo>
                  <a:pt x="208" y="52"/>
                </a:lnTo>
                <a:lnTo>
                  <a:pt x="205" y="49"/>
                </a:lnTo>
                <a:lnTo>
                  <a:pt x="202" y="44"/>
                </a:lnTo>
                <a:lnTo>
                  <a:pt x="201" y="37"/>
                </a:lnTo>
                <a:lnTo>
                  <a:pt x="201" y="37"/>
                </a:lnTo>
                <a:lnTo>
                  <a:pt x="201" y="37"/>
                </a:lnTo>
                <a:lnTo>
                  <a:pt x="198" y="47"/>
                </a:lnTo>
                <a:lnTo>
                  <a:pt x="198" y="47"/>
                </a:lnTo>
                <a:close/>
              </a:path>
            </a:pathLst>
          </a:custGeom>
          <a:solidFill>
            <a:srgbClr val="6FB401"/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13" name="Freeform 80"/>
          <p:cNvSpPr>
            <a:spLocks/>
          </p:cNvSpPr>
          <p:nvPr/>
        </p:nvSpPr>
        <p:spPr bwMode="auto">
          <a:xfrm>
            <a:off x="5335717" y="3907520"/>
            <a:ext cx="187798" cy="166639"/>
          </a:xfrm>
          <a:custGeom>
            <a:avLst/>
            <a:gdLst/>
            <a:ahLst/>
            <a:cxnLst>
              <a:cxn ang="0">
                <a:pos x="116" y="9"/>
              </a:cxn>
              <a:cxn ang="0">
                <a:pos x="131" y="33"/>
              </a:cxn>
              <a:cxn ang="0">
                <a:pos x="148" y="44"/>
              </a:cxn>
              <a:cxn ang="0">
                <a:pos x="173" y="44"/>
              </a:cxn>
              <a:cxn ang="0">
                <a:pos x="174" y="31"/>
              </a:cxn>
              <a:cxn ang="0">
                <a:pos x="181" y="17"/>
              </a:cxn>
              <a:cxn ang="0">
                <a:pos x="192" y="10"/>
              </a:cxn>
              <a:cxn ang="0">
                <a:pos x="235" y="7"/>
              </a:cxn>
              <a:cxn ang="0">
                <a:pos x="228" y="29"/>
              </a:cxn>
              <a:cxn ang="0">
                <a:pos x="228" y="42"/>
              </a:cxn>
              <a:cxn ang="0">
                <a:pos x="234" y="53"/>
              </a:cxn>
              <a:cxn ang="0">
                <a:pos x="245" y="59"/>
              </a:cxn>
              <a:cxn ang="0">
                <a:pos x="275" y="59"/>
              </a:cxn>
              <a:cxn ang="0">
                <a:pos x="281" y="60"/>
              </a:cxn>
              <a:cxn ang="0">
                <a:pos x="288" y="69"/>
              </a:cxn>
              <a:cxn ang="0">
                <a:pos x="289" y="101"/>
              </a:cxn>
              <a:cxn ang="0">
                <a:pos x="268" y="124"/>
              </a:cxn>
              <a:cxn ang="0">
                <a:pos x="233" y="153"/>
              </a:cxn>
              <a:cxn ang="0">
                <a:pos x="219" y="174"/>
              </a:cxn>
              <a:cxn ang="0">
                <a:pos x="217" y="183"/>
              </a:cxn>
              <a:cxn ang="0">
                <a:pos x="217" y="256"/>
              </a:cxn>
              <a:cxn ang="0">
                <a:pos x="209" y="275"/>
              </a:cxn>
              <a:cxn ang="0">
                <a:pos x="183" y="283"/>
              </a:cxn>
              <a:cxn ang="0">
                <a:pos x="162" y="279"/>
              </a:cxn>
              <a:cxn ang="0">
                <a:pos x="133" y="260"/>
              </a:cxn>
              <a:cxn ang="0">
                <a:pos x="114" y="235"/>
              </a:cxn>
              <a:cxn ang="0">
                <a:pos x="112" y="220"/>
              </a:cxn>
              <a:cxn ang="0">
                <a:pos x="112" y="199"/>
              </a:cxn>
              <a:cxn ang="0">
                <a:pos x="99" y="191"/>
              </a:cxn>
              <a:cxn ang="0">
                <a:pos x="77" y="170"/>
              </a:cxn>
              <a:cxn ang="0">
                <a:pos x="62" y="157"/>
              </a:cxn>
              <a:cxn ang="0">
                <a:pos x="40" y="153"/>
              </a:cxn>
              <a:cxn ang="0">
                <a:pos x="16" y="150"/>
              </a:cxn>
              <a:cxn ang="0">
                <a:pos x="7" y="143"/>
              </a:cxn>
              <a:cxn ang="0">
                <a:pos x="0" y="127"/>
              </a:cxn>
              <a:cxn ang="0">
                <a:pos x="1" y="112"/>
              </a:cxn>
              <a:cxn ang="0">
                <a:pos x="9" y="100"/>
              </a:cxn>
              <a:cxn ang="0">
                <a:pos x="30" y="97"/>
              </a:cxn>
              <a:cxn ang="0">
                <a:pos x="51" y="92"/>
              </a:cxn>
              <a:cxn ang="0">
                <a:pos x="61" y="81"/>
              </a:cxn>
              <a:cxn ang="0">
                <a:pos x="66" y="60"/>
              </a:cxn>
              <a:cxn ang="0">
                <a:pos x="80" y="30"/>
              </a:cxn>
              <a:cxn ang="0">
                <a:pos x="106" y="0"/>
              </a:cxn>
              <a:cxn ang="0">
                <a:pos x="114" y="4"/>
              </a:cxn>
            </a:cxnLst>
            <a:rect l="0" t="0" r="r" b="b"/>
            <a:pathLst>
              <a:path w="290" h="283">
                <a:moveTo>
                  <a:pt x="114" y="4"/>
                </a:moveTo>
                <a:lnTo>
                  <a:pt x="114" y="4"/>
                </a:lnTo>
                <a:lnTo>
                  <a:pt x="116" y="9"/>
                </a:lnTo>
                <a:lnTo>
                  <a:pt x="119" y="15"/>
                </a:lnTo>
                <a:lnTo>
                  <a:pt x="127" y="28"/>
                </a:lnTo>
                <a:lnTo>
                  <a:pt x="131" y="33"/>
                </a:lnTo>
                <a:lnTo>
                  <a:pt x="136" y="38"/>
                </a:lnTo>
                <a:lnTo>
                  <a:pt x="142" y="42"/>
                </a:lnTo>
                <a:lnTo>
                  <a:pt x="148" y="44"/>
                </a:lnTo>
                <a:lnTo>
                  <a:pt x="148" y="44"/>
                </a:lnTo>
                <a:lnTo>
                  <a:pt x="173" y="44"/>
                </a:lnTo>
                <a:lnTo>
                  <a:pt x="173" y="44"/>
                </a:lnTo>
                <a:lnTo>
                  <a:pt x="173" y="44"/>
                </a:lnTo>
                <a:lnTo>
                  <a:pt x="173" y="37"/>
                </a:lnTo>
                <a:lnTo>
                  <a:pt x="174" y="31"/>
                </a:lnTo>
                <a:lnTo>
                  <a:pt x="176" y="25"/>
                </a:lnTo>
                <a:lnTo>
                  <a:pt x="179" y="21"/>
                </a:lnTo>
                <a:lnTo>
                  <a:pt x="181" y="17"/>
                </a:lnTo>
                <a:lnTo>
                  <a:pt x="184" y="14"/>
                </a:lnTo>
                <a:lnTo>
                  <a:pt x="189" y="12"/>
                </a:lnTo>
                <a:lnTo>
                  <a:pt x="192" y="10"/>
                </a:lnTo>
                <a:lnTo>
                  <a:pt x="203" y="8"/>
                </a:lnTo>
                <a:lnTo>
                  <a:pt x="213" y="7"/>
                </a:lnTo>
                <a:lnTo>
                  <a:pt x="235" y="7"/>
                </a:lnTo>
                <a:lnTo>
                  <a:pt x="235" y="7"/>
                </a:lnTo>
                <a:lnTo>
                  <a:pt x="230" y="22"/>
                </a:lnTo>
                <a:lnTo>
                  <a:pt x="228" y="29"/>
                </a:lnTo>
                <a:lnTo>
                  <a:pt x="228" y="37"/>
                </a:lnTo>
                <a:lnTo>
                  <a:pt x="228" y="37"/>
                </a:lnTo>
                <a:lnTo>
                  <a:pt x="228" y="42"/>
                </a:lnTo>
                <a:lnTo>
                  <a:pt x="229" y="46"/>
                </a:lnTo>
                <a:lnTo>
                  <a:pt x="232" y="50"/>
                </a:lnTo>
                <a:lnTo>
                  <a:pt x="234" y="53"/>
                </a:lnTo>
                <a:lnTo>
                  <a:pt x="236" y="55"/>
                </a:lnTo>
                <a:lnTo>
                  <a:pt x="241" y="58"/>
                </a:lnTo>
                <a:lnTo>
                  <a:pt x="245" y="59"/>
                </a:lnTo>
                <a:lnTo>
                  <a:pt x="250" y="59"/>
                </a:lnTo>
                <a:lnTo>
                  <a:pt x="250" y="59"/>
                </a:lnTo>
                <a:lnTo>
                  <a:pt x="275" y="59"/>
                </a:lnTo>
                <a:lnTo>
                  <a:pt x="275" y="59"/>
                </a:lnTo>
                <a:lnTo>
                  <a:pt x="279" y="59"/>
                </a:lnTo>
                <a:lnTo>
                  <a:pt x="281" y="60"/>
                </a:lnTo>
                <a:lnTo>
                  <a:pt x="283" y="61"/>
                </a:lnTo>
                <a:lnTo>
                  <a:pt x="286" y="63"/>
                </a:lnTo>
                <a:lnTo>
                  <a:pt x="288" y="69"/>
                </a:lnTo>
                <a:lnTo>
                  <a:pt x="289" y="76"/>
                </a:lnTo>
                <a:lnTo>
                  <a:pt x="289" y="92"/>
                </a:lnTo>
                <a:lnTo>
                  <a:pt x="289" y="101"/>
                </a:lnTo>
                <a:lnTo>
                  <a:pt x="290" y="109"/>
                </a:lnTo>
                <a:lnTo>
                  <a:pt x="290" y="109"/>
                </a:lnTo>
                <a:lnTo>
                  <a:pt x="268" y="124"/>
                </a:lnTo>
                <a:lnTo>
                  <a:pt x="256" y="132"/>
                </a:lnTo>
                <a:lnTo>
                  <a:pt x="244" y="143"/>
                </a:lnTo>
                <a:lnTo>
                  <a:pt x="233" y="153"/>
                </a:lnTo>
                <a:lnTo>
                  <a:pt x="225" y="163"/>
                </a:lnTo>
                <a:lnTo>
                  <a:pt x="221" y="168"/>
                </a:lnTo>
                <a:lnTo>
                  <a:pt x="219" y="174"/>
                </a:lnTo>
                <a:lnTo>
                  <a:pt x="217" y="178"/>
                </a:lnTo>
                <a:lnTo>
                  <a:pt x="217" y="183"/>
                </a:lnTo>
                <a:lnTo>
                  <a:pt x="217" y="183"/>
                </a:lnTo>
                <a:lnTo>
                  <a:pt x="217" y="235"/>
                </a:lnTo>
                <a:lnTo>
                  <a:pt x="217" y="235"/>
                </a:lnTo>
                <a:lnTo>
                  <a:pt x="217" y="256"/>
                </a:lnTo>
                <a:lnTo>
                  <a:pt x="214" y="264"/>
                </a:lnTo>
                <a:lnTo>
                  <a:pt x="212" y="271"/>
                </a:lnTo>
                <a:lnTo>
                  <a:pt x="209" y="275"/>
                </a:lnTo>
                <a:lnTo>
                  <a:pt x="203" y="280"/>
                </a:lnTo>
                <a:lnTo>
                  <a:pt x="195" y="282"/>
                </a:lnTo>
                <a:lnTo>
                  <a:pt x="183" y="283"/>
                </a:lnTo>
                <a:lnTo>
                  <a:pt x="183" y="283"/>
                </a:lnTo>
                <a:lnTo>
                  <a:pt x="174" y="282"/>
                </a:lnTo>
                <a:lnTo>
                  <a:pt x="162" y="279"/>
                </a:lnTo>
                <a:lnTo>
                  <a:pt x="152" y="274"/>
                </a:lnTo>
                <a:lnTo>
                  <a:pt x="142" y="267"/>
                </a:lnTo>
                <a:lnTo>
                  <a:pt x="133" y="260"/>
                </a:lnTo>
                <a:lnTo>
                  <a:pt x="125" y="252"/>
                </a:lnTo>
                <a:lnTo>
                  <a:pt x="119" y="243"/>
                </a:lnTo>
                <a:lnTo>
                  <a:pt x="114" y="235"/>
                </a:lnTo>
                <a:lnTo>
                  <a:pt x="114" y="235"/>
                </a:lnTo>
                <a:lnTo>
                  <a:pt x="113" y="227"/>
                </a:lnTo>
                <a:lnTo>
                  <a:pt x="112" y="220"/>
                </a:lnTo>
                <a:lnTo>
                  <a:pt x="113" y="208"/>
                </a:lnTo>
                <a:lnTo>
                  <a:pt x="113" y="204"/>
                </a:lnTo>
                <a:lnTo>
                  <a:pt x="112" y="199"/>
                </a:lnTo>
                <a:lnTo>
                  <a:pt x="107" y="195"/>
                </a:lnTo>
                <a:lnTo>
                  <a:pt x="99" y="191"/>
                </a:lnTo>
                <a:lnTo>
                  <a:pt x="99" y="191"/>
                </a:lnTo>
                <a:lnTo>
                  <a:pt x="93" y="188"/>
                </a:lnTo>
                <a:lnTo>
                  <a:pt x="88" y="183"/>
                </a:lnTo>
                <a:lnTo>
                  <a:pt x="77" y="170"/>
                </a:lnTo>
                <a:lnTo>
                  <a:pt x="73" y="165"/>
                </a:lnTo>
                <a:lnTo>
                  <a:pt x="67" y="160"/>
                </a:lnTo>
                <a:lnTo>
                  <a:pt x="62" y="157"/>
                </a:lnTo>
                <a:lnTo>
                  <a:pt x="55" y="154"/>
                </a:lnTo>
                <a:lnTo>
                  <a:pt x="55" y="154"/>
                </a:lnTo>
                <a:lnTo>
                  <a:pt x="40" y="153"/>
                </a:lnTo>
                <a:lnTo>
                  <a:pt x="27" y="152"/>
                </a:lnTo>
                <a:lnTo>
                  <a:pt x="22" y="152"/>
                </a:lnTo>
                <a:lnTo>
                  <a:pt x="16" y="150"/>
                </a:lnTo>
                <a:lnTo>
                  <a:pt x="12" y="147"/>
                </a:lnTo>
                <a:lnTo>
                  <a:pt x="7" y="143"/>
                </a:lnTo>
                <a:lnTo>
                  <a:pt x="7" y="143"/>
                </a:lnTo>
                <a:lnTo>
                  <a:pt x="4" y="137"/>
                </a:lnTo>
                <a:lnTo>
                  <a:pt x="1" y="131"/>
                </a:lnTo>
                <a:lnTo>
                  <a:pt x="0" y="127"/>
                </a:lnTo>
                <a:lnTo>
                  <a:pt x="0" y="117"/>
                </a:lnTo>
                <a:lnTo>
                  <a:pt x="0" y="117"/>
                </a:lnTo>
                <a:lnTo>
                  <a:pt x="1" y="112"/>
                </a:lnTo>
                <a:lnTo>
                  <a:pt x="3" y="107"/>
                </a:lnTo>
                <a:lnTo>
                  <a:pt x="6" y="104"/>
                </a:lnTo>
                <a:lnTo>
                  <a:pt x="9" y="100"/>
                </a:lnTo>
                <a:lnTo>
                  <a:pt x="14" y="99"/>
                </a:lnTo>
                <a:lnTo>
                  <a:pt x="19" y="98"/>
                </a:lnTo>
                <a:lnTo>
                  <a:pt x="30" y="97"/>
                </a:lnTo>
                <a:lnTo>
                  <a:pt x="42" y="96"/>
                </a:lnTo>
                <a:lnTo>
                  <a:pt x="46" y="94"/>
                </a:lnTo>
                <a:lnTo>
                  <a:pt x="51" y="92"/>
                </a:lnTo>
                <a:lnTo>
                  <a:pt x="55" y="90"/>
                </a:lnTo>
                <a:lnTo>
                  <a:pt x="59" y="85"/>
                </a:lnTo>
                <a:lnTo>
                  <a:pt x="61" y="81"/>
                </a:lnTo>
                <a:lnTo>
                  <a:pt x="62" y="74"/>
                </a:lnTo>
                <a:lnTo>
                  <a:pt x="62" y="74"/>
                </a:lnTo>
                <a:lnTo>
                  <a:pt x="66" y="60"/>
                </a:lnTo>
                <a:lnTo>
                  <a:pt x="69" y="48"/>
                </a:lnTo>
                <a:lnTo>
                  <a:pt x="74" y="39"/>
                </a:lnTo>
                <a:lnTo>
                  <a:pt x="80" y="30"/>
                </a:lnTo>
                <a:lnTo>
                  <a:pt x="85" y="22"/>
                </a:lnTo>
                <a:lnTo>
                  <a:pt x="91" y="14"/>
                </a:lnTo>
                <a:lnTo>
                  <a:pt x="106" y="0"/>
                </a:lnTo>
                <a:lnTo>
                  <a:pt x="106" y="0"/>
                </a:lnTo>
                <a:lnTo>
                  <a:pt x="114" y="4"/>
                </a:lnTo>
                <a:lnTo>
                  <a:pt x="114" y="4"/>
                </a:lnTo>
                <a:close/>
              </a:path>
            </a:pathLst>
          </a:custGeom>
          <a:solidFill>
            <a:srgbClr val="6EB415"/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14" name="Freeform 81"/>
          <p:cNvSpPr>
            <a:spLocks/>
          </p:cNvSpPr>
          <p:nvPr/>
        </p:nvSpPr>
        <p:spPr bwMode="auto">
          <a:xfrm>
            <a:off x="5864145" y="4206767"/>
            <a:ext cx="275869" cy="218276"/>
          </a:xfrm>
          <a:custGeom>
            <a:avLst/>
            <a:gdLst/>
            <a:ahLst/>
            <a:cxnLst>
              <a:cxn ang="0">
                <a:pos x="123" y="367"/>
              </a:cxn>
              <a:cxn ang="0">
                <a:pos x="155" y="359"/>
              </a:cxn>
              <a:cxn ang="0">
                <a:pos x="189" y="351"/>
              </a:cxn>
              <a:cxn ang="0">
                <a:pos x="205" y="339"/>
              </a:cxn>
              <a:cxn ang="0">
                <a:pos x="242" y="297"/>
              </a:cxn>
              <a:cxn ang="0">
                <a:pos x="266" y="282"/>
              </a:cxn>
              <a:cxn ang="0">
                <a:pos x="279" y="279"/>
              </a:cxn>
              <a:cxn ang="0">
                <a:pos x="300" y="275"/>
              </a:cxn>
              <a:cxn ang="0">
                <a:pos x="315" y="263"/>
              </a:cxn>
              <a:cxn ang="0">
                <a:pos x="338" y="230"/>
              </a:cxn>
              <a:cxn ang="0">
                <a:pos x="352" y="209"/>
              </a:cxn>
              <a:cxn ang="0">
                <a:pos x="368" y="195"/>
              </a:cxn>
              <a:cxn ang="0">
                <a:pos x="388" y="185"/>
              </a:cxn>
              <a:cxn ang="0">
                <a:pos x="401" y="174"/>
              </a:cxn>
              <a:cxn ang="0">
                <a:pos x="405" y="159"/>
              </a:cxn>
              <a:cxn ang="0">
                <a:pos x="410" y="128"/>
              </a:cxn>
              <a:cxn ang="0">
                <a:pos x="417" y="120"/>
              </a:cxn>
              <a:cxn ang="0">
                <a:pos x="426" y="118"/>
              </a:cxn>
              <a:cxn ang="0">
                <a:pos x="398" y="71"/>
              </a:cxn>
              <a:cxn ang="0">
                <a:pos x="361" y="18"/>
              </a:cxn>
              <a:cxn ang="0">
                <a:pos x="354" y="27"/>
              </a:cxn>
              <a:cxn ang="0">
                <a:pos x="352" y="41"/>
              </a:cxn>
              <a:cxn ang="0">
                <a:pos x="320" y="40"/>
              </a:cxn>
              <a:cxn ang="0">
                <a:pos x="298" y="30"/>
              </a:cxn>
              <a:cxn ang="0">
                <a:pos x="277" y="9"/>
              </a:cxn>
              <a:cxn ang="0">
                <a:pos x="269" y="13"/>
              </a:cxn>
              <a:cxn ang="0">
                <a:pos x="253" y="44"/>
              </a:cxn>
              <a:cxn ang="0">
                <a:pos x="224" y="61"/>
              </a:cxn>
              <a:cxn ang="0">
                <a:pos x="207" y="62"/>
              </a:cxn>
              <a:cxn ang="0">
                <a:pos x="172" y="45"/>
              </a:cxn>
              <a:cxn ang="0">
                <a:pos x="117" y="16"/>
              </a:cxn>
              <a:cxn ang="0">
                <a:pos x="92" y="9"/>
              </a:cxn>
              <a:cxn ang="0">
                <a:pos x="81" y="9"/>
              </a:cxn>
              <a:cxn ang="0">
                <a:pos x="70" y="17"/>
              </a:cxn>
              <a:cxn ang="0">
                <a:pos x="66" y="34"/>
              </a:cxn>
              <a:cxn ang="0">
                <a:pos x="39" y="29"/>
              </a:cxn>
              <a:cxn ang="0">
                <a:pos x="28" y="32"/>
              </a:cxn>
              <a:cxn ang="0">
                <a:pos x="18" y="56"/>
              </a:cxn>
              <a:cxn ang="0">
                <a:pos x="18" y="69"/>
              </a:cxn>
              <a:cxn ang="0">
                <a:pos x="24" y="93"/>
              </a:cxn>
              <a:cxn ang="0">
                <a:pos x="24" y="113"/>
              </a:cxn>
              <a:cxn ang="0">
                <a:pos x="13" y="128"/>
              </a:cxn>
              <a:cxn ang="0">
                <a:pos x="1" y="140"/>
              </a:cxn>
              <a:cxn ang="0">
                <a:pos x="0" y="154"/>
              </a:cxn>
              <a:cxn ang="0">
                <a:pos x="7" y="172"/>
              </a:cxn>
              <a:cxn ang="0">
                <a:pos x="43" y="209"/>
              </a:cxn>
              <a:cxn ang="0">
                <a:pos x="59" y="224"/>
              </a:cxn>
              <a:cxn ang="0">
                <a:pos x="82" y="275"/>
              </a:cxn>
              <a:cxn ang="0">
                <a:pos x="101" y="332"/>
              </a:cxn>
              <a:cxn ang="0">
                <a:pos x="117" y="365"/>
              </a:cxn>
            </a:cxnLst>
            <a:rect l="0" t="0" r="r" b="b"/>
            <a:pathLst>
              <a:path w="426" h="372">
                <a:moveTo>
                  <a:pt x="114" y="372"/>
                </a:moveTo>
                <a:lnTo>
                  <a:pt x="114" y="372"/>
                </a:lnTo>
                <a:lnTo>
                  <a:pt x="123" y="367"/>
                </a:lnTo>
                <a:lnTo>
                  <a:pt x="134" y="363"/>
                </a:lnTo>
                <a:lnTo>
                  <a:pt x="144" y="361"/>
                </a:lnTo>
                <a:lnTo>
                  <a:pt x="155" y="359"/>
                </a:lnTo>
                <a:lnTo>
                  <a:pt x="167" y="357"/>
                </a:lnTo>
                <a:lnTo>
                  <a:pt x="178" y="354"/>
                </a:lnTo>
                <a:lnTo>
                  <a:pt x="189" y="351"/>
                </a:lnTo>
                <a:lnTo>
                  <a:pt x="198" y="346"/>
                </a:lnTo>
                <a:lnTo>
                  <a:pt x="198" y="346"/>
                </a:lnTo>
                <a:lnTo>
                  <a:pt x="205" y="339"/>
                </a:lnTo>
                <a:lnTo>
                  <a:pt x="213" y="329"/>
                </a:lnTo>
                <a:lnTo>
                  <a:pt x="231" y="307"/>
                </a:lnTo>
                <a:lnTo>
                  <a:pt x="242" y="297"/>
                </a:lnTo>
                <a:lnTo>
                  <a:pt x="253" y="288"/>
                </a:lnTo>
                <a:lnTo>
                  <a:pt x="259" y="284"/>
                </a:lnTo>
                <a:lnTo>
                  <a:pt x="266" y="282"/>
                </a:lnTo>
                <a:lnTo>
                  <a:pt x="273" y="281"/>
                </a:lnTo>
                <a:lnTo>
                  <a:pt x="279" y="279"/>
                </a:lnTo>
                <a:lnTo>
                  <a:pt x="279" y="279"/>
                </a:lnTo>
                <a:lnTo>
                  <a:pt x="287" y="279"/>
                </a:lnTo>
                <a:lnTo>
                  <a:pt x="293" y="277"/>
                </a:lnTo>
                <a:lnTo>
                  <a:pt x="300" y="275"/>
                </a:lnTo>
                <a:lnTo>
                  <a:pt x="306" y="271"/>
                </a:lnTo>
                <a:lnTo>
                  <a:pt x="311" y="268"/>
                </a:lnTo>
                <a:lnTo>
                  <a:pt x="315" y="263"/>
                </a:lnTo>
                <a:lnTo>
                  <a:pt x="323" y="253"/>
                </a:lnTo>
                <a:lnTo>
                  <a:pt x="331" y="242"/>
                </a:lnTo>
                <a:lnTo>
                  <a:pt x="338" y="230"/>
                </a:lnTo>
                <a:lnTo>
                  <a:pt x="345" y="218"/>
                </a:lnTo>
                <a:lnTo>
                  <a:pt x="352" y="209"/>
                </a:lnTo>
                <a:lnTo>
                  <a:pt x="352" y="209"/>
                </a:lnTo>
                <a:lnTo>
                  <a:pt x="357" y="204"/>
                </a:lnTo>
                <a:lnTo>
                  <a:pt x="363" y="199"/>
                </a:lnTo>
                <a:lnTo>
                  <a:pt x="368" y="195"/>
                </a:lnTo>
                <a:lnTo>
                  <a:pt x="375" y="193"/>
                </a:lnTo>
                <a:lnTo>
                  <a:pt x="381" y="190"/>
                </a:lnTo>
                <a:lnTo>
                  <a:pt x="388" y="185"/>
                </a:lnTo>
                <a:lnTo>
                  <a:pt x="395" y="181"/>
                </a:lnTo>
                <a:lnTo>
                  <a:pt x="401" y="174"/>
                </a:lnTo>
                <a:lnTo>
                  <a:pt x="401" y="174"/>
                </a:lnTo>
                <a:lnTo>
                  <a:pt x="402" y="170"/>
                </a:lnTo>
                <a:lnTo>
                  <a:pt x="403" y="167"/>
                </a:lnTo>
                <a:lnTo>
                  <a:pt x="405" y="159"/>
                </a:lnTo>
                <a:lnTo>
                  <a:pt x="406" y="140"/>
                </a:lnTo>
                <a:lnTo>
                  <a:pt x="407" y="131"/>
                </a:lnTo>
                <a:lnTo>
                  <a:pt x="410" y="128"/>
                </a:lnTo>
                <a:lnTo>
                  <a:pt x="411" y="124"/>
                </a:lnTo>
                <a:lnTo>
                  <a:pt x="413" y="122"/>
                </a:lnTo>
                <a:lnTo>
                  <a:pt x="417" y="120"/>
                </a:lnTo>
                <a:lnTo>
                  <a:pt x="421" y="118"/>
                </a:lnTo>
                <a:lnTo>
                  <a:pt x="426" y="118"/>
                </a:lnTo>
                <a:lnTo>
                  <a:pt x="426" y="118"/>
                </a:lnTo>
                <a:lnTo>
                  <a:pt x="419" y="108"/>
                </a:lnTo>
                <a:lnTo>
                  <a:pt x="412" y="97"/>
                </a:lnTo>
                <a:lnTo>
                  <a:pt x="398" y="71"/>
                </a:lnTo>
                <a:lnTo>
                  <a:pt x="371" y="15"/>
                </a:lnTo>
                <a:lnTo>
                  <a:pt x="371" y="15"/>
                </a:lnTo>
                <a:lnTo>
                  <a:pt x="361" y="18"/>
                </a:lnTo>
                <a:lnTo>
                  <a:pt x="359" y="21"/>
                </a:lnTo>
                <a:lnTo>
                  <a:pt x="356" y="24"/>
                </a:lnTo>
                <a:lnTo>
                  <a:pt x="354" y="27"/>
                </a:lnTo>
                <a:lnTo>
                  <a:pt x="353" y="31"/>
                </a:lnTo>
                <a:lnTo>
                  <a:pt x="352" y="41"/>
                </a:lnTo>
                <a:lnTo>
                  <a:pt x="352" y="41"/>
                </a:lnTo>
                <a:lnTo>
                  <a:pt x="327" y="41"/>
                </a:lnTo>
                <a:lnTo>
                  <a:pt x="327" y="41"/>
                </a:lnTo>
                <a:lnTo>
                  <a:pt x="320" y="40"/>
                </a:lnTo>
                <a:lnTo>
                  <a:pt x="312" y="38"/>
                </a:lnTo>
                <a:lnTo>
                  <a:pt x="305" y="34"/>
                </a:lnTo>
                <a:lnTo>
                  <a:pt x="298" y="30"/>
                </a:lnTo>
                <a:lnTo>
                  <a:pt x="290" y="24"/>
                </a:lnTo>
                <a:lnTo>
                  <a:pt x="283" y="17"/>
                </a:lnTo>
                <a:lnTo>
                  <a:pt x="277" y="9"/>
                </a:lnTo>
                <a:lnTo>
                  <a:pt x="272" y="0"/>
                </a:lnTo>
                <a:lnTo>
                  <a:pt x="272" y="0"/>
                </a:lnTo>
                <a:lnTo>
                  <a:pt x="269" y="13"/>
                </a:lnTo>
                <a:lnTo>
                  <a:pt x="266" y="24"/>
                </a:lnTo>
                <a:lnTo>
                  <a:pt x="260" y="34"/>
                </a:lnTo>
                <a:lnTo>
                  <a:pt x="253" y="44"/>
                </a:lnTo>
                <a:lnTo>
                  <a:pt x="245" y="52"/>
                </a:lnTo>
                <a:lnTo>
                  <a:pt x="235" y="57"/>
                </a:lnTo>
                <a:lnTo>
                  <a:pt x="224" y="61"/>
                </a:lnTo>
                <a:lnTo>
                  <a:pt x="213" y="63"/>
                </a:lnTo>
                <a:lnTo>
                  <a:pt x="213" y="63"/>
                </a:lnTo>
                <a:lnTo>
                  <a:pt x="207" y="62"/>
                </a:lnTo>
                <a:lnTo>
                  <a:pt x="201" y="60"/>
                </a:lnTo>
                <a:lnTo>
                  <a:pt x="188" y="54"/>
                </a:lnTo>
                <a:lnTo>
                  <a:pt x="172" y="45"/>
                </a:lnTo>
                <a:lnTo>
                  <a:pt x="154" y="36"/>
                </a:lnTo>
                <a:lnTo>
                  <a:pt x="136" y="25"/>
                </a:lnTo>
                <a:lnTo>
                  <a:pt x="117" y="16"/>
                </a:lnTo>
                <a:lnTo>
                  <a:pt x="109" y="13"/>
                </a:lnTo>
                <a:lnTo>
                  <a:pt x="100" y="10"/>
                </a:lnTo>
                <a:lnTo>
                  <a:pt x="92" y="9"/>
                </a:lnTo>
                <a:lnTo>
                  <a:pt x="84" y="8"/>
                </a:lnTo>
                <a:lnTo>
                  <a:pt x="84" y="8"/>
                </a:lnTo>
                <a:lnTo>
                  <a:pt x="81" y="9"/>
                </a:lnTo>
                <a:lnTo>
                  <a:pt x="77" y="10"/>
                </a:lnTo>
                <a:lnTo>
                  <a:pt x="74" y="14"/>
                </a:lnTo>
                <a:lnTo>
                  <a:pt x="70" y="17"/>
                </a:lnTo>
                <a:lnTo>
                  <a:pt x="67" y="25"/>
                </a:lnTo>
                <a:lnTo>
                  <a:pt x="66" y="34"/>
                </a:lnTo>
                <a:lnTo>
                  <a:pt x="66" y="34"/>
                </a:lnTo>
                <a:lnTo>
                  <a:pt x="55" y="33"/>
                </a:lnTo>
                <a:lnTo>
                  <a:pt x="46" y="31"/>
                </a:lnTo>
                <a:lnTo>
                  <a:pt x="39" y="29"/>
                </a:lnTo>
                <a:lnTo>
                  <a:pt x="32" y="26"/>
                </a:lnTo>
                <a:lnTo>
                  <a:pt x="32" y="26"/>
                </a:lnTo>
                <a:lnTo>
                  <a:pt x="28" y="32"/>
                </a:lnTo>
                <a:lnTo>
                  <a:pt x="23" y="40"/>
                </a:lnTo>
                <a:lnTo>
                  <a:pt x="20" y="50"/>
                </a:lnTo>
                <a:lnTo>
                  <a:pt x="18" y="56"/>
                </a:lnTo>
                <a:lnTo>
                  <a:pt x="18" y="63"/>
                </a:lnTo>
                <a:lnTo>
                  <a:pt x="18" y="63"/>
                </a:lnTo>
                <a:lnTo>
                  <a:pt x="18" y="69"/>
                </a:lnTo>
                <a:lnTo>
                  <a:pt x="20" y="75"/>
                </a:lnTo>
                <a:lnTo>
                  <a:pt x="22" y="85"/>
                </a:lnTo>
                <a:lnTo>
                  <a:pt x="24" y="93"/>
                </a:lnTo>
                <a:lnTo>
                  <a:pt x="25" y="103"/>
                </a:lnTo>
                <a:lnTo>
                  <a:pt x="25" y="103"/>
                </a:lnTo>
                <a:lnTo>
                  <a:pt x="24" y="113"/>
                </a:lnTo>
                <a:lnTo>
                  <a:pt x="22" y="120"/>
                </a:lnTo>
                <a:lnTo>
                  <a:pt x="17" y="124"/>
                </a:lnTo>
                <a:lnTo>
                  <a:pt x="13" y="128"/>
                </a:lnTo>
                <a:lnTo>
                  <a:pt x="8" y="131"/>
                </a:lnTo>
                <a:lnTo>
                  <a:pt x="4" y="136"/>
                </a:lnTo>
                <a:lnTo>
                  <a:pt x="1" y="140"/>
                </a:lnTo>
                <a:lnTo>
                  <a:pt x="0" y="147"/>
                </a:lnTo>
                <a:lnTo>
                  <a:pt x="0" y="147"/>
                </a:lnTo>
                <a:lnTo>
                  <a:pt x="0" y="154"/>
                </a:lnTo>
                <a:lnTo>
                  <a:pt x="1" y="161"/>
                </a:lnTo>
                <a:lnTo>
                  <a:pt x="4" y="167"/>
                </a:lnTo>
                <a:lnTo>
                  <a:pt x="7" y="172"/>
                </a:lnTo>
                <a:lnTo>
                  <a:pt x="15" y="183"/>
                </a:lnTo>
                <a:lnTo>
                  <a:pt x="23" y="193"/>
                </a:lnTo>
                <a:lnTo>
                  <a:pt x="43" y="209"/>
                </a:lnTo>
                <a:lnTo>
                  <a:pt x="52" y="217"/>
                </a:lnTo>
                <a:lnTo>
                  <a:pt x="59" y="224"/>
                </a:lnTo>
                <a:lnTo>
                  <a:pt x="59" y="224"/>
                </a:lnTo>
                <a:lnTo>
                  <a:pt x="68" y="239"/>
                </a:lnTo>
                <a:lnTo>
                  <a:pt x="75" y="256"/>
                </a:lnTo>
                <a:lnTo>
                  <a:pt x="82" y="275"/>
                </a:lnTo>
                <a:lnTo>
                  <a:pt x="88" y="294"/>
                </a:lnTo>
                <a:lnTo>
                  <a:pt x="94" y="314"/>
                </a:lnTo>
                <a:lnTo>
                  <a:pt x="101" y="332"/>
                </a:lnTo>
                <a:lnTo>
                  <a:pt x="108" y="350"/>
                </a:lnTo>
                <a:lnTo>
                  <a:pt x="117" y="365"/>
                </a:lnTo>
                <a:lnTo>
                  <a:pt x="117" y="365"/>
                </a:lnTo>
                <a:lnTo>
                  <a:pt x="114" y="372"/>
                </a:lnTo>
                <a:lnTo>
                  <a:pt x="114" y="372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15" name="Freeform 82"/>
          <p:cNvSpPr>
            <a:spLocks/>
          </p:cNvSpPr>
          <p:nvPr/>
        </p:nvSpPr>
        <p:spPr bwMode="auto">
          <a:xfrm>
            <a:off x="5785140" y="4080026"/>
            <a:ext cx="255147" cy="195978"/>
          </a:xfrm>
          <a:custGeom>
            <a:avLst/>
            <a:gdLst/>
            <a:ahLst/>
            <a:cxnLst>
              <a:cxn ang="0">
                <a:pos x="132" y="333"/>
              </a:cxn>
              <a:cxn ang="0">
                <a:pos x="63" y="318"/>
              </a:cxn>
              <a:cxn ang="0">
                <a:pos x="12" y="296"/>
              </a:cxn>
              <a:cxn ang="0">
                <a:pos x="0" y="283"/>
              </a:cxn>
              <a:cxn ang="0">
                <a:pos x="4" y="271"/>
              </a:cxn>
              <a:cxn ang="0">
                <a:pos x="22" y="252"/>
              </a:cxn>
              <a:cxn ang="0">
                <a:pos x="56" y="220"/>
              </a:cxn>
              <a:cxn ang="0">
                <a:pos x="66" y="202"/>
              </a:cxn>
              <a:cxn ang="0">
                <a:pos x="66" y="188"/>
              </a:cxn>
              <a:cxn ang="0">
                <a:pos x="58" y="178"/>
              </a:cxn>
              <a:cxn ang="0">
                <a:pos x="50" y="168"/>
              </a:cxn>
              <a:cxn ang="0">
                <a:pos x="50" y="154"/>
              </a:cxn>
              <a:cxn ang="0">
                <a:pos x="61" y="131"/>
              </a:cxn>
              <a:cxn ang="0">
                <a:pos x="67" y="107"/>
              </a:cxn>
              <a:cxn ang="0">
                <a:pos x="65" y="85"/>
              </a:cxn>
              <a:cxn ang="0">
                <a:pos x="58" y="71"/>
              </a:cxn>
              <a:cxn ang="0">
                <a:pos x="48" y="66"/>
              </a:cxn>
              <a:cxn ang="0">
                <a:pos x="48" y="44"/>
              </a:cxn>
              <a:cxn ang="0">
                <a:pos x="74" y="44"/>
              </a:cxn>
              <a:cxn ang="0">
                <a:pos x="99" y="57"/>
              </a:cxn>
              <a:cxn ang="0">
                <a:pos x="122" y="63"/>
              </a:cxn>
              <a:cxn ang="0">
                <a:pos x="130" y="61"/>
              </a:cxn>
              <a:cxn ang="0">
                <a:pos x="142" y="49"/>
              </a:cxn>
              <a:cxn ang="0">
                <a:pos x="147" y="20"/>
              </a:cxn>
              <a:cxn ang="0">
                <a:pos x="149" y="3"/>
              </a:cxn>
              <a:cxn ang="0">
                <a:pos x="174" y="36"/>
              </a:cxn>
              <a:cxn ang="0">
                <a:pos x="201" y="64"/>
              </a:cxn>
              <a:cxn ang="0">
                <a:pos x="210" y="70"/>
              </a:cxn>
              <a:cxn ang="0">
                <a:pos x="236" y="74"/>
              </a:cxn>
              <a:cxn ang="0">
                <a:pos x="266" y="74"/>
              </a:cxn>
              <a:cxn ang="0">
                <a:pos x="277" y="82"/>
              </a:cxn>
              <a:cxn ang="0">
                <a:pos x="289" y="111"/>
              </a:cxn>
              <a:cxn ang="0">
                <a:pos x="299" y="122"/>
              </a:cxn>
              <a:cxn ang="0">
                <a:pos x="308" y="125"/>
              </a:cxn>
              <a:cxn ang="0">
                <a:pos x="352" y="122"/>
              </a:cxn>
              <a:cxn ang="0">
                <a:pos x="364" y="124"/>
              </a:cxn>
              <a:cxn ang="0">
                <a:pos x="367" y="145"/>
              </a:cxn>
              <a:cxn ang="0">
                <a:pos x="367" y="157"/>
              </a:cxn>
              <a:cxn ang="0">
                <a:pos x="375" y="186"/>
              </a:cxn>
              <a:cxn ang="0">
                <a:pos x="394" y="216"/>
              </a:cxn>
              <a:cxn ang="0">
                <a:pos x="382" y="250"/>
              </a:cxn>
              <a:cxn ang="0">
                <a:pos x="357" y="273"/>
              </a:cxn>
              <a:cxn ang="0">
                <a:pos x="335" y="279"/>
              </a:cxn>
              <a:cxn ang="0">
                <a:pos x="310" y="270"/>
              </a:cxn>
              <a:cxn ang="0">
                <a:pos x="258" y="241"/>
              </a:cxn>
              <a:cxn ang="0">
                <a:pos x="222" y="226"/>
              </a:cxn>
              <a:cxn ang="0">
                <a:pos x="206" y="224"/>
              </a:cxn>
              <a:cxn ang="0">
                <a:pos x="196" y="230"/>
              </a:cxn>
              <a:cxn ang="0">
                <a:pos x="188" y="250"/>
              </a:cxn>
              <a:cxn ang="0">
                <a:pos x="168" y="247"/>
              </a:cxn>
              <a:cxn ang="0">
                <a:pos x="154" y="242"/>
              </a:cxn>
              <a:cxn ang="0">
                <a:pos x="142" y="266"/>
              </a:cxn>
              <a:cxn ang="0">
                <a:pos x="140" y="279"/>
              </a:cxn>
              <a:cxn ang="0">
                <a:pos x="144" y="301"/>
              </a:cxn>
              <a:cxn ang="0">
                <a:pos x="147" y="319"/>
              </a:cxn>
              <a:cxn ang="0">
                <a:pos x="151" y="332"/>
              </a:cxn>
              <a:cxn ang="0">
                <a:pos x="147" y="334"/>
              </a:cxn>
            </a:cxnLst>
            <a:rect l="0" t="0" r="r" b="b"/>
            <a:pathLst>
              <a:path w="394" h="334">
                <a:moveTo>
                  <a:pt x="147" y="334"/>
                </a:moveTo>
                <a:lnTo>
                  <a:pt x="147" y="334"/>
                </a:lnTo>
                <a:lnTo>
                  <a:pt x="132" y="333"/>
                </a:lnTo>
                <a:lnTo>
                  <a:pt x="113" y="330"/>
                </a:lnTo>
                <a:lnTo>
                  <a:pt x="89" y="324"/>
                </a:lnTo>
                <a:lnTo>
                  <a:pt x="63" y="318"/>
                </a:lnTo>
                <a:lnTo>
                  <a:pt x="39" y="310"/>
                </a:lnTo>
                <a:lnTo>
                  <a:pt x="20" y="301"/>
                </a:lnTo>
                <a:lnTo>
                  <a:pt x="12" y="296"/>
                </a:lnTo>
                <a:lnTo>
                  <a:pt x="6" y="292"/>
                </a:lnTo>
                <a:lnTo>
                  <a:pt x="2" y="287"/>
                </a:lnTo>
                <a:lnTo>
                  <a:pt x="0" y="283"/>
                </a:lnTo>
                <a:lnTo>
                  <a:pt x="0" y="283"/>
                </a:lnTo>
                <a:lnTo>
                  <a:pt x="1" y="277"/>
                </a:lnTo>
                <a:lnTo>
                  <a:pt x="4" y="271"/>
                </a:lnTo>
                <a:lnTo>
                  <a:pt x="7" y="265"/>
                </a:lnTo>
                <a:lnTo>
                  <a:pt x="10" y="261"/>
                </a:lnTo>
                <a:lnTo>
                  <a:pt x="22" y="252"/>
                </a:lnTo>
                <a:lnTo>
                  <a:pt x="33" y="241"/>
                </a:lnTo>
                <a:lnTo>
                  <a:pt x="46" y="232"/>
                </a:lnTo>
                <a:lnTo>
                  <a:pt x="56" y="220"/>
                </a:lnTo>
                <a:lnTo>
                  <a:pt x="60" y="215"/>
                </a:lnTo>
                <a:lnTo>
                  <a:pt x="63" y="209"/>
                </a:lnTo>
                <a:lnTo>
                  <a:pt x="66" y="202"/>
                </a:lnTo>
                <a:lnTo>
                  <a:pt x="67" y="195"/>
                </a:lnTo>
                <a:lnTo>
                  <a:pt x="67" y="195"/>
                </a:lnTo>
                <a:lnTo>
                  <a:pt x="66" y="188"/>
                </a:lnTo>
                <a:lnTo>
                  <a:pt x="63" y="185"/>
                </a:lnTo>
                <a:lnTo>
                  <a:pt x="61" y="181"/>
                </a:lnTo>
                <a:lnTo>
                  <a:pt x="58" y="178"/>
                </a:lnTo>
                <a:lnTo>
                  <a:pt x="54" y="176"/>
                </a:lnTo>
                <a:lnTo>
                  <a:pt x="51" y="172"/>
                </a:lnTo>
                <a:lnTo>
                  <a:pt x="50" y="168"/>
                </a:lnTo>
                <a:lnTo>
                  <a:pt x="48" y="162"/>
                </a:lnTo>
                <a:lnTo>
                  <a:pt x="48" y="162"/>
                </a:lnTo>
                <a:lnTo>
                  <a:pt x="50" y="154"/>
                </a:lnTo>
                <a:lnTo>
                  <a:pt x="51" y="148"/>
                </a:lnTo>
                <a:lnTo>
                  <a:pt x="58" y="136"/>
                </a:lnTo>
                <a:lnTo>
                  <a:pt x="61" y="131"/>
                </a:lnTo>
                <a:lnTo>
                  <a:pt x="63" y="124"/>
                </a:lnTo>
                <a:lnTo>
                  <a:pt x="66" y="116"/>
                </a:lnTo>
                <a:lnTo>
                  <a:pt x="67" y="107"/>
                </a:lnTo>
                <a:lnTo>
                  <a:pt x="67" y="107"/>
                </a:lnTo>
                <a:lnTo>
                  <a:pt x="66" y="92"/>
                </a:lnTo>
                <a:lnTo>
                  <a:pt x="65" y="85"/>
                </a:lnTo>
                <a:lnTo>
                  <a:pt x="63" y="79"/>
                </a:lnTo>
                <a:lnTo>
                  <a:pt x="60" y="74"/>
                </a:lnTo>
                <a:lnTo>
                  <a:pt x="58" y="71"/>
                </a:lnTo>
                <a:lnTo>
                  <a:pt x="53" y="67"/>
                </a:lnTo>
                <a:lnTo>
                  <a:pt x="48" y="66"/>
                </a:lnTo>
                <a:lnTo>
                  <a:pt x="48" y="66"/>
                </a:lnTo>
                <a:lnTo>
                  <a:pt x="48" y="44"/>
                </a:lnTo>
                <a:lnTo>
                  <a:pt x="48" y="44"/>
                </a:lnTo>
                <a:lnTo>
                  <a:pt x="48" y="44"/>
                </a:lnTo>
                <a:lnTo>
                  <a:pt x="67" y="44"/>
                </a:lnTo>
                <a:lnTo>
                  <a:pt x="67" y="44"/>
                </a:lnTo>
                <a:lnTo>
                  <a:pt x="74" y="44"/>
                </a:lnTo>
                <a:lnTo>
                  <a:pt x="81" y="47"/>
                </a:lnTo>
                <a:lnTo>
                  <a:pt x="93" y="54"/>
                </a:lnTo>
                <a:lnTo>
                  <a:pt x="99" y="57"/>
                </a:lnTo>
                <a:lnTo>
                  <a:pt x="105" y="59"/>
                </a:lnTo>
                <a:lnTo>
                  <a:pt x="113" y="62"/>
                </a:lnTo>
                <a:lnTo>
                  <a:pt x="122" y="63"/>
                </a:lnTo>
                <a:lnTo>
                  <a:pt x="122" y="63"/>
                </a:lnTo>
                <a:lnTo>
                  <a:pt x="127" y="62"/>
                </a:lnTo>
                <a:lnTo>
                  <a:pt x="130" y="61"/>
                </a:lnTo>
                <a:lnTo>
                  <a:pt x="134" y="58"/>
                </a:lnTo>
                <a:lnTo>
                  <a:pt x="137" y="56"/>
                </a:lnTo>
                <a:lnTo>
                  <a:pt x="142" y="49"/>
                </a:lnTo>
                <a:lnTo>
                  <a:pt x="144" y="41"/>
                </a:lnTo>
                <a:lnTo>
                  <a:pt x="146" y="31"/>
                </a:lnTo>
                <a:lnTo>
                  <a:pt x="147" y="20"/>
                </a:lnTo>
                <a:lnTo>
                  <a:pt x="147" y="0"/>
                </a:lnTo>
                <a:lnTo>
                  <a:pt x="147" y="0"/>
                </a:lnTo>
                <a:lnTo>
                  <a:pt x="149" y="3"/>
                </a:lnTo>
                <a:lnTo>
                  <a:pt x="151" y="9"/>
                </a:lnTo>
                <a:lnTo>
                  <a:pt x="161" y="21"/>
                </a:lnTo>
                <a:lnTo>
                  <a:pt x="174" y="36"/>
                </a:lnTo>
                <a:lnTo>
                  <a:pt x="188" y="51"/>
                </a:lnTo>
                <a:lnTo>
                  <a:pt x="188" y="51"/>
                </a:lnTo>
                <a:lnTo>
                  <a:pt x="201" y="64"/>
                </a:lnTo>
                <a:lnTo>
                  <a:pt x="206" y="69"/>
                </a:lnTo>
                <a:lnTo>
                  <a:pt x="210" y="70"/>
                </a:lnTo>
                <a:lnTo>
                  <a:pt x="210" y="70"/>
                </a:lnTo>
                <a:lnTo>
                  <a:pt x="220" y="72"/>
                </a:lnTo>
                <a:lnTo>
                  <a:pt x="228" y="74"/>
                </a:lnTo>
                <a:lnTo>
                  <a:pt x="236" y="74"/>
                </a:lnTo>
                <a:lnTo>
                  <a:pt x="244" y="74"/>
                </a:lnTo>
                <a:lnTo>
                  <a:pt x="259" y="74"/>
                </a:lnTo>
                <a:lnTo>
                  <a:pt x="266" y="74"/>
                </a:lnTo>
                <a:lnTo>
                  <a:pt x="273" y="77"/>
                </a:lnTo>
                <a:lnTo>
                  <a:pt x="273" y="77"/>
                </a:lnTo>
                <a:lnTo>
                  <a:pt x="277" y="82"/>
                </a:lnTo>
                <a:lnTo>
                  <a:pt x="280" y="88"/>
                </a:lnTo>
                <a:lnTo>
                  <a:pt x="285" y="103"/>
                </a:lnTo>
                <a:lnTo>
                  <a:pt x="289" y="111"/>
                </a:lnTo>
                <a:lnTo>
                  <a:pt x="292" y="117"/>
                </a:lnTo>
                <a:lnTo>
                  <a:pt x="296" y="120"/>
                </a:lnTo>
                <a:lnTo>
                  <a:pt x="299" y="122"/>
                </a:lnTo>
                <a:lnTo>
                  <a:pt x="304" y="124"/>
                </a:lnTo>
                <a:lnTo>
                  <a:pt x="308" y="125"/>
                </a:lnTo>
                <a:lnTo>
                  <a:pt x="308" y="125"/>
                </a:lnTo>
                <a:lnTo>
                  <a:pt x="321" y="124"/>
                </a:lnTo>
                <a:lnTo>
                  <a:pt x="334" y="123"/>
                </a:lnTo>
                <a:lnTo>
                  <a:pt x="352" y="122"/>
                </a:lnTo>
                <a:lnTo>
                  <a:pt x="352" y="122"/>
                </a:lnTo>
                <a:lnTo>
                  <a:pt x="360" y="122"/>
                </a:lnTo>
                <a:lnTo>
                  <a:pt x="364" y="124"/>
                </a:lnTo>
                <a:lnTo>
                  <a:pt x="366" y="127"/>
                </a:lnTo>
                <a:lnTo>
                  <a:pt x="367" y="133"/>
                </a:lnTo>
                <a:lnTo>
                  <a:pt x="367" y="145"/>
                </a:lnTo>
                <a:lnTo>
                  <a:pt x="367" y="150"/>
                </a:lnTo>
                <a:lnTo>
                  <a:pt x="367" y="157"/>
                </a:lnTo>
                <a:lnTo>
                  <a:pt x="367" y="157"/>
                </a:lnTo>
                <a:lnTo>
                  <a:pt x="368" y="163"/>
                </a:lnTo>
                <a:lnTo>
                  <a:pt x="369" y="170"/>
                </a:lnTo>
                <a:lnTo>
                  <a:pt x="375" y="186"/>
                </a:lnTo>
                <a:lnTo>
                  <a:pt x="383" y="202"/>
                </a:lnTo>
                <a:lnTo>
                  <a:pt x="394" y="216"/>
                </a:lnTo>
                <a:lnTo>
                  <a:pt x="394" y="216"/>
                </a:lnTo>
                <a:lnTo>
                  <a:pt x="391" y="229"/>
                </a:lnTo>
                <a:lnTo>
                  <a:pt x="388" y="240"/>
                </a:lnTo>
                <a:lnTo>
                  <a:pt x="382" y="250"/>
                </a:lnTo>
                <a:lnTo>
                  <a:pt x="375" y="260"/>
                </a:lnTo>
                <a:lnTo>
                  <a:pt x="367" y="268"/>
                </a:lnTo>
                <a:lnTo>
                  <a:pt x="357" y="273"/>
                </a:lnTo>
                <a:lnTo>
                  <a:pt x="346" y="277"/>
                </a:lnTo>
                <a:lnTo>
                  <a:pt x="335" y="279"/>
                </a:lnTo>
                <a:lnTo>
                  <a:pt x="335" y="279"/>
                </a:lnTo>
                <a:lnTo>
                  <a:pt x="329" y="278"/>
                </a:lnTo>
                <a:lnTo>
                  <a:pt x="323" y="276"/>
                </a:lnTo>
                <a:lnTo>
                  <a:pt x="310" y="270"/>
                </a:lnTo>
                <a:lnTo>
                  <a:pt x="294" y="261"/>
                </a:lnTo>
                <a:lnTo>
                  <a:pt x="276" y="252"/>
                </a:lnTo>
                <a:lnTo>
                  <a:pt x="258" y="241"/>
                </a:lnTo>
                <a:lnTo>
                  <a:pt x="239" y="232"/>
                </a:lnTo>
                <a:lnTo>
                  <a:pt x="231" y="229"/>
                </a:lnTo>
                <a:lnTo>
                  <a:pt x="222" y="226"/>
                </a:lnTo>
                <a:lnTo>
                  <a:pt x="214" y="225"/>
                </a:lnTo>
                <a:lnTo>
                  <a:pt x="206" y="224"/>
                </a:lnTo>
                <a:lnTo>
                  <a:pt x="206" y="224"/>
                </a:lnTo>
                <a:lnTo>
                  <a:pt x="203" y="225"/>
                </a:lnTo>
                <a:lnTo>
                  <a:pt x="199" y="226"/>
                </a:lnTo>
                <a:lnTo>
                  <a:pt x="196" y="230"/>
                </a:lnTo>
                <a:lnTo>
                  <a:pt x="192" y="233"/>
                </a:lnTo>
                <a:lnTo>
                  <a:pt x="189" y="241"/>
                </a:lnTo>
                <a:lnTo>
                  <a:pt x="188" y="250"/>
                </a:lnTo>
                <a:lnTo>
                  <a:pt x="188" y="250"/>
                </a:lnTo>
                <a:lnTo>
                  <a:pt x="177" y="249"/>
                </a:lnTo>
                <a:lnTo>
                  <a:pt x="168" y="247"/>
                </a:lnTo>
                <a:lnTo>
                  <a:pt x="161" y="245"/>
                </a:lnTo>
                <a:lnTo>
                  <a:pt x="154" y="242"/>
                </a:lnTo>
                <a:lnTo>
                  <a:pt x="154" y="242"/>
                </a:lnTo>
                <a:lnTo>
                  <a:pt x="150" y="248"/>
                </a:lnTo>
                <a:lnTo>
                  <a:pt x="145" y="256"/>
                </a:lnTo>
                <a:lnTo>
                  <a:pt x="142" y="266"/>
                </a:lnTo>
                <a:lnTo>
                  <a:pt x="140" y="272"/>
                </a:lnTo>
                <a:lnTo>
                  <a:pt x="140" y="279"/>
                </a:lnTo>
                <a:lnTo>
                  <a:pt x="140" y="279"/>
                </a:lnTo>
                <a:lnTo>
                  <a:pt x="140" y="285"/>
                </a:lnTo>
                <a:lnTo>
                  <a:pt x="142" y="291"/>
                </a:lnTo>
                <a:lnTo>
                  <a:pt x="144" y="301"/>
                </a:lnTo>
                <a:lnTo>
                  <a:pt x="146" y="309"/>
                </a:lnTo>
                <a:lnTo>
                  <a:pt x="147" y="319"/>
                </a:lnTo>
                <a:lnTo>
                  <a:pt x="147" y="319"/>
                </a:lnTo>
                <a:lnTo>
                  <a:pt x="149" y="325"/>
                </a:lnTo>
                <a:lnTo>
                  <a:pt x="151" y="330"/>
                </a:lnTo>
                <a:lnTo>
                  <a:pt x="151" y="332"/>
                </a:lnTo>
                <a:lnTo>
                  <a:pt x="147" y="334"/>
                </a:lnTo>
                <a:lnTo>
                  <a:pt x="147" y="334"/>
                </a:lnTo>
                <a:lnTo>
                  <a:pt x="147" y="334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16" name="Freeform 83"/>
          <p:cNvSpPr>
            <a:spLocks/>
          </p:cNvSpPr>
          <p:nvPr/>
        </p:nvSpPr>
        <p:spPr bwMode="auto">
          <a:xfrm>
            <a:off x="5366801" y="3771390"/>
            <a:ext cx="164486" cy="161946"/>
          </a:xfrm>
          <a:custGeom>
            <a:avLst/>
            <a:gdLst/>
            <a:ahLst/>
            <a:cxnLst>
              <a:cxn ang="0">
                <a:pos x="0" y="52"/>
              </a:cxn>
              <a:cxn ang="0">
                <a:pos x="6" y="71"/>
              </a:cxn>
              <a:cxn ang="0">
                <a:pos x="10" y="111"/>
              </a:cxn>
              <a:cxn ang="0">
                <a:pos x="15" y="131"/>
              </a:cxn>
              <a:cxn ang="0">
                <a:pos x="21" y="139"/>
              </a:cxn>
              <a:cxn ang="0">
                <a:pos x="42" y="159"/>
              </a:cxn>
              <a:cxn ang="0">
                <a:pos x="54" y="174"/>
              </a:cxn>
              <a:cxn ang="0">
                <a:pos x="59" y="189"/>
              </a:cxn>
              <a:cxn ang="0">
                <a:pos x="59" y="194"/>
              </a:cxn>
              <a:cxn ang="0">
                <a:pos x="59" y="208"/>
              </a:cxn>
              <a:cxn ang="0">
                <a:pos x="63" y="226"/>
              </a:cxn>
              <a:cxn ang="0">
                <a:pos x="72" y="246"/>
              </a:cxn>
              <a:cxn ang="0">
                <a:pos x="84" y="263"/>
              </a:cxn>
              <a:cxn ang="0">
                <a:pos x="101" y="275"/>
              </a:cxn>
              <a:cxn ang="0">
                <a:pos x="126" y="275"/>
              </a:cxn>
              <a:cxn ang="0">
                <a:pos x="126" y="275"/>
              </a:cxn>
              <a:cxn ang="0">
                <a:pos x="127" y="262"/>
              </a:cxn>
              <a:cxn ang="0">
                <a:pos x="132" y="252"/>
              </a:cxn>
              <a:cxn ang="0">
                <a:pos x="137" y="245"/>
              </a:cxn>
              <a:cxn ang="0">
                <a:pos x="145" y="241"/>
              </a:cxn>
              <a:cxn ang="0">
                <a:pos x="166" y="238"/>
              </a:cxn>
              <a:cxn ang="0">
                <a:pos x="188" y="238"/>
              </a:cxn>
              <a:cxn ang="0">
                <a:pos x="197" y="207"/>
              </a:cxn>
              <a:cxn ang="0">
                <a:pos x="211" y="172"/>
              </a:cxn>
              <a:cxn ang="0">
                <a:pos x="213" y="169"/>
              </a:cxn>
              <a:cxn ang="0">
                <a:pos x="236" y="131"/>
              </a:cxn>
              <a:cxn ang="0">
                <a:pos x="236" y="142"/>
              </a:cxn>
              <a:cxn ang="0">
                <a:pos x="236" y="131"/>
              </a:cxn>
              <a:cxn ang="0">
                <a:pos x="239" y="122"/>
              </a:cxn>
              <a:cxn ang="0">
                <a:pos x="251" y="105"/>
              </a:cxn>
              <a:cxn ang="0">
                <a:pos x="255" y="95"/>
              </a:cxn>
              <a:cxn ang="0">
                <a:pos x="254" y="86"/>
              </a:cxn>
              <a:cxn ang="0">
                <a:pos x="250" y="71"/>
              </a:cxn>
              <a:cxn ang="0">
                <a:pos x="243" y="61"/>
              </a:cxn>
              <a:cxn ang="0">
                <a:pos x="231" y="47"/>
              </a:cxn>
              <a:cxn ang="0">
                <a:pos x="218" y="34"/>
              </a:cxn>
              <a:cxn ang="0">
                <a:pos x="211" y="23"/>
              </a:cxn>
              <a:cxn ang="0">
                <a:pos x="208" y="8"/>
              </a:cxn>
              <a:cxn ang="0">
                <a:pos x="206" y="0"/>
              </a:cxn>
              <a:cxn ang="0">
                <a:pos x="203" y="0"/>
              </a:cxn>
              <a:cxn ang="0">
                <a:pos x="197" y="3"/>
              </a:cxn>
              <a:cxn ang="0">
                <a:pos x="179" y="15"/>
              </a:cxn>
              <a:cxn ang="0">
                <a:pos x="170" y="17"/>
              </a:cxn>
              <a:cxn ang="0">
                <a:pos x="166" y="17"/>
              </a:cxn>
              <a:cxn ang="0">
                <a:pos x="159" y="12"/>
              </a:cxn>
              <a:cxn ang="0">
                <a:pos x="151" y="8"/>
              </a:cxn>
              <a:cxn ang="0">
                <a:pos x="148" y="7"/>
              </a:cxn>
              <a:cxn ang="0">
                <a:pos x="140" y="11"/>
              </a:cxn>
              <a:cxn ang="0">
                <a:pos x="135" y="19"/>
              </a:cxn>
              <a:cxn ang="0">
                <a:pos x="128" y="29"/>
              </a:cxn>
              <a:cxn ang="0">
                <a:pos x="119" y="32"/>
              </a:cxn>
              <a:cxn ang="0">
                <a:pos x="111" y="31"/>
              </a:cxn>
              <a:cxn ang="0">
                <a:pos x="99" y="23"/>
              </a:cxn>
              <a:cxn ang="0">
                <a:pos x="89" y="12"/>
              </a:cxn>
              <a:cxn ang="0">
                <a:pos x="76" y="4"/>
              </a:cxn>
              <a:cxn ang="0">
                <a:pos x="67" y="3"/>
              </a:cxn>
              <a:cxn ang="0">
                <a:pos x="61" y="3"/>
              </a:cxn>
              <a:cxn ang="0">
                <a:pos x="51" y="6"/>
              </a:cxn>
              <a:cxn ang="0">
                <a:pos x="38" y="14"/>
              </a:cxn>
              <a:cxn ang="0">
                <a:pos x="18" y="35"/>
              </a:cxn>
              <a:cxn ang="0">
                <a:pos x="0" y="47"/>
              </a:cxn>
              <a:cxn ang="0">
                <a:pos x="0" y="52"/>
              </a:cxn>
            </a:cxnLst>
            <a:rect l="0" t="0" r="r" b="b"/>
            <a:pathLst>
              <a:path w="255" h="275">
                <a:moveTo>
                  <a:pt x="0" y="52"/>
                </a:moveTo>
                <a:lnTo>
                  <a:pt x="0" y="52"/>
                </a:lnTo>
                <a:lnTo>
                  <a:pt x="4" y="61"/>
                </a:lnTo>
                <a:lnTo>
                  <a:pt x="6" y="71"/>
                </a:lnTo>
                <a:lnTo>
                  <a:pt x="8" y="91"/>
                </a:lnTo>
                <a:lnTo>
                  <a:pt x="10" y="111"/>
                </a:lnTo>
                <a:lnTo>
                  <a:pt x="12" y="122"/>
                </a:lnTo>
                <a:lnTo>
                  <a:pt x="15" y="131"/>
                </a:lnTo>
                <a:lnTo>
                  <a:pt x="15" y="131"/>
                </a:lnTo>
                <a:lnTo>
                  <a:pt x="21" y="139"/>
                </a:lnTo>
                <a:lnTo>
                  <a:pt x="27" y="146"/>
                </a:lnTo>
                <a:lnTo>
                  <a:pt x="42" y="159"/>
                </a:lnTo>
                <a:lnTo>
                  <a:pt x="49" y="166"/>
                </a:lnTo>
                <a:lnTo>
                  <a:pt x="54" y="174"/>
                </a:lnTo>
                <a:lnTo>
                  <a:pt x="58" y="183"/>
                </a:lnTo>
                <a:lnTo>
                  <a:pt x="59" y="189"/>
                </a:lnTo>
                <a:lnTo>
                  <a:pt x="59" y="194"/>
                </a:lnTo>
                <a:lnTo>
                  <a:pt x="59" y="194"/>
                </a:lnTo>
                <a:lnTo>
                  <a:pt x="59" y="208"/>
                </a:lnTo>
                <a:lnTo>
                  <a:pt x="59" y="208"/>
                </a:lnTo>
                <a:lnTo>
                  <a:pt x="60" y="217"/>
                </a:lnTo>
                <a:lnTo>
                  <a:pt x="63" y="226"/>
                </a:lnTo>
                <a:lnTo>
                  <a:pt x="67" y="237"/>
                </a:lnTo>
                <a:lnTo>
                  <a:pt x="72" y="246"/>
                </a:lnTo>
                <a:lnTo>
                  <a:pt x="78" y="255"/>
                </a:lnTo>
                <a:lnTo>
                  <a:pt x="84" y="263"/>
                </a:lnTo>
                <a:lnTo>
                  <a:pt x="92" y="270"/>
                </a:lnTo>
                <a:lnTo>
                  <a:pt x="101" y="275"/>
                </a:lnTo>
                <a:lnTo>
                  <a:pt x="101" y="275"/>
                </a:lnTo>
                <a:lnTo>
                  <a:pt x="126" y="275"/>
                </a:lnTo>
                <a:lnTo>
                  <a:pt x="126" y="275"/>
                </a:lnTo>
                <a:lnTo>
                  <a:pt x="126" y="275"/>
                </a:lnTo>
                <a:lnTo>
                  <a:pt x="126" y="268"/>
                </a:lnTo>
                <a:lnTo>
                  <a:pt x="127" y="262"/>
                </a:lnTo>
                <a:lnTo>
                  <a:pt x="129" y="256"/>
                </a:lnTo>
                <a:lnTo>
                  <a:pt x="132" y="252"/>
                </a:lnTo>
                <a:lnTo>
                  <a:pt x="134" y="248"/>
                </a:lnTo>
                <a:lnTo>
                  <a:pt x="137" y="245"/>
                </a:lnTo>
                <a:lnTo>
                  <a:pt x="142" y="243"/>
                </a:lnTo>
                <a:lnTo>
                  <a:pt x="145" y="241"/>
                </a:lnTo>
                <a:lnTo>
                  <a:pt x="156" y="239"/>
                </a:lnTo>
                <a:lnTo>
                  <a:pt x="166" y="238"/>
                </a:lnTo>
                <a:lnTo>
                  <a:pt x="188" y="238"/>
                </a:lnTo>
                <a:lnTo>
                  <a:pt x="188" y="238"/>
                </a:lnTo>
                <a:lnTo>
                  <a:pt x="193" y="221"/>
                </a:lnTo>
                <a:lnTo>
                  <a:pt x="197" y="207"/>
                </a:lnTo>
                <a:lnTo>
                  <a:pt x="205" y="185"/>
                </a:lnTo>
                <a:lnTo>
                  <a:pt x="211" y="172"/>
                </a:lnTo>
                <a:lnTo>
                  <a:pt x="213" y="169"/>
                </a:lnTo>
                <a:lnTo>
                  <a:pt x="213" y="169"/>
                </a:lnTo>
                <a:lnTo>
                  <a:pt x="236" y="131"/>
                </a:lnTo>
                <a:lnTo>
                  <a:pt x="236" y="131"/>
                </a:lnTo>
                <a:lnTo>
                  <a:pt x="236" y="131"/>
                </a:lnTo>
                <a:lnTo>
                  <a:pt x="236" y="142"/>
                </a:lnTo>
                <a:lnTo>
                  <a:pt x="236" y="131"/>
                </a:lnTo>
                <a:lnTo>
                  <a:pt x="236" y="131"/>
                </a:lnTo>
                <a:lnTo>
                  <a:pt x="236" y="126"/>
                </a:lnTo>
                <a:lnTo>
                  <a:pt x="239" y="122"/>
                </a:lnTo>
                <a:lnTo>
                  <a:pt x="246" y="114"/>
                </a:lnTo>
                <a:lnTo>
                  <a:pt x="251" y="105"/>
                </a:lnTo>
                <a:lnTo>
                  <a:pt x="254" y="100"/>
                </a:lnTo>
                <a:lnTo>
                  <a:pt x="255" y="95"/>
                </a:lnTo>
                <a:lnTo>
                  <a:pt x="255" y="95"/>
                </a:lnTo>
                <a:lnTo>
                  <a:pt x="254" y="86"/>
                </a:lnTo>
                <a:lnTo>
                  <a:pt x="252" y="78"/>
                </a:lnTo>
                <a:lnTo>
                  <a:pt x="250" y="71"/>
                </a:lnTo>
                <a:lnTo>
                  <a:pt x="247" y="65"/>
                </a:lnTo>
                <a:lnTo>
                  <a:pt x="243" y="61"/>
                </a:lnTo>
                <a:lnTo>
                  <a:pt x="240" y="56"/>
                </a:lnTo>
                <a:lnTo>
                  <a:pt x="231" y="47"/>
                </a:lnTo>
                <a:lnTo>
                  <a:pt x="221" y="39"/>
                </a:lnTo>
                <a:lnTo>
                  <a:pt x="218" y="34"/>
                </a:lnTo>
                <a:lnTo>
                  <a:pt x="214" y="29"/>
                </a:lnTo>
                <a:lnTo>
                  <a:pt x="211" y="23"/>
                </a:lnTo>
                <a:lnTo>
                  <a:pt x="209" y="16"/>
                </a:lnTo>
                <a:lnTo>
                  <a:pt x="208" y="8"/>
                </a:lnTo>
                <a:lnTo>
                  <a:pt x="206" y="0"/>
                </a:lnTo>
                <a:lnTo>
                  <a:pt x="206" y="0"/>
                </a:lnTo>
                <a:lnTo>
                  <a:pt x="203" y="0"/>
                </a:lnTo>
                <a:lnTo>
                  <a:pt x="203" y="0"/>
                </a:lnTo>
                <a:lnTo>
                  <a:pt x="203" y="0"/>
                </a:lnTo>
                <a:lnTo>
                  <a:pt x="197" y="3"/>
                </a:lnTo>
                <a:lnTo>
                  <a:pt x="189" y="10"/>
                </a:lnTo>
                <a:lnTo>
                  <a:pt x="179" y="15"/>
                </a:lnTo>
                <a:lnTo>
                  <a:pt x="174" y="17"/>
                </a:lnTo>
                <a:lnTo>
                  <a:pt x="170" y="17"/>
                </a:lnTo>
                <a:lnTo>
                  <a:pt x="170" y="17"/>
                </a:lnTo>
                <a:lnTo>
                  <a:pt x="166" y="17"/>
                </a:lnTo>
                <a:lnTo>
                  <a:pt x="164" y="16"/>
                </a:lnTo>
                <a:lnTo>
                  <a:pt x="159" y="12"/>
                </a:lnTo>
                <a:lnTo>
                  <a:pt x="155" y="9"/>
                </a:lnTo>
                <a:lnTo>
                  <a:pt x="151" y="8"/>
                </a:lnTo>
                <a:lnTo>
                  <a:pt x="148" y="7"/>
                </a:lnTo>
                <a:lnTo>
                  <a:pt x="148" y="7"/>
                </a:lnTo>
                <a:lnTo>
                  <a:pt x="143" y="8"/>
                </a:lnTo>
                <a:lnTo>
                  <a:pt x="140" y="11"/>
                </a:lnTo>
                <a:lnTo>
                  <a:pt x="137" y="15"/>
                </a:lnTo>
                <a:lnTo>
                  <a:pt x="135" y="19"/>
                </a:lnTo>
                <a:lnTo>
                  <a:pt x="132" y="24"/>
                </a:lnTo>
                <a:lnTo>
                  <a:pt x="128" y="29"/>
                </a:lnTo>
                <a:lnTo>
                  <a:pt x="125" y="31"/>
                </a:lnTo>
                <a:lnTo>
                  <a:pt x="119" y="32"/>
                </a:lnTo>
                <a:lnTo>
                  <a:pt x="119" y="32"/>
                </a:lnTo>
                <a:lnTo>
                  <a:pt x="111" y="31"/>
                </a:lnTo>
                <a:lnTo>
                  <a:pt x="105" y="27"/>
                </a:lnTo>
                <a:lnTo>
                  <a:pt x="99" y="23"/>
                </a:lnTo>
                <a:lnTo>
                  <a:pt x="94" y="17"/>
                </a:lnTo>
                <a:lnTo>
                  <a:pt x="89" y="12"/>
                </a:lnTo>
                <a:lnTo>
                  <a:pt x="83" y="8"/>
                </a:lnTo>
                <a:lnTo>
                  <a:pt x="76" y="4"/>
                </a:lnTo>
                <a:lnTo>
                  <a:pt x="72" y="3"/>
                </a:lnTo>
                <a:lnTo>
                  <a:pt x="67" y="3"/>
                </a:lnTo>
                <a:lnTo>
                  <a:pt x="67" y="3"/>
                </a:lnTo>
                <a:lnTo>
                  <a:pt x="61" y="3"/>
                </a:lnTo>
                <a:lnTo>
                  <a:pt x="56" y="4"/>
                </a:lnTo>
                <a:lnTo>
                  <a:pt x="51" y="6"/>
                </a:lnTo>
                <a:lnTo>
                  <a:pt x="46" y="8"/>
                </a:lnTo>
                <a:lnTo>
                  <a:pt x="38" y="14"/>
                </a:lnTo>
                <a:lnTo>
                  <a:pt x="31" y="21"/>
                </a:lnTo>
                <a:lnTo>
                  <a:pt x="18" y="35"/>
                </a:lnTo>
                <a:lnTo>
                  <a:pt x="10" y="42"/>
                </a:lnTo>
                <a:lnTo>
                  <a:pt x="0" y="47"/>
                </a:lnTo>
                <a:lnTo>
                  <a:pt x="0" y="47"/>
                </a:lnTo>
                <a:lnTo>
                  <a:pt x="0" y="52"/>
                </a:lnTo>
                <a:lnTo>
                  <a:pt x="0" y="52"/>
                </a:lnTo>
                <a:close/>
              </a:path>
            </a:pathLst>
          </a:custGeom>
          <a:solidFill>
            <a:srgbClr val="6FB401"/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17" name="Freeform 84"/>
          <p:cNvSpPr>
            <a:spLocks/>
          </p:cNvSpPr>
          <p:nvPr/>
        </p:nvSpPr>
        <p:spPr bwMode="auto">
          <a:xfrm>
            <a:off x="5404363" y="4489587"/>
            <a:ext cx="181323" cy="296902"/>
          </a:xfrm>
          <a:custGeom>
            <a:avLst/>
            <a:gdLst/>
            <a:ahLst/>
            <a:cxnLst>
              <a:cxn ang="0">
                <a:pos x="210" y="123"/>
              </a:cxn>
              <a:cxn ang="0">
                <a:pos x="199" y="99"/>
              </a:cxn>
              <a:cxn ang="0">
                <a:pos x="204" y="78"/>
              </a:cxn>
              <a:cxn ang="0">
                <a:pos x="228" y="54"/>
              </a:cxn>
              <a:cxn ang="0">
                <a:pos x="221" y="31"/>
              </a:cxn>
              <a:cxn ang="0">
                <a:pos x="208" y="7"/>
              </a:cxn>
              <a:cxn ang="0">
                <a:pos x="189" y="0"/>
              </a:cxn>
              <a:cxn ang="0">
                <a:pos x="162" y="6"/>
              </a:cxn>
              <a:cxn ang="0">
                <a:pos x="122" y="3"/>
              </a:cxn>
              <a:cxn ang="0">
                <a:pos x="83" y="0"/>
              </a:cxn>
              <a:cxn ang="0">
                <a:pos x="67" y="12"/>
              </a:cxn>
              <a:cxn ang="0">
                <a:pos x="89" y="85"/>
              </a:cxn>
              <a:cxn ang="0">
                <a:pos x="96" y="143"/>
              </a:cxn>
              <a:cxn ang="0">
                <a:pos x="103" y="183"/>
              </a:cxn>
              <a:cxn ang="0">
                <a:pos x="132" y="198"/>
              </a:cxn>
              <a:cxn ang="0">
                <a:pos x="132" y="221"/>
              </a:cxn>
              <a:cxn ang="0">
                <a:pos x="111" y="250"/>
              </a:cxn>
              <a:cxn ang="0">
                <a:pos x="113" y="270"/>
              </a:cxn>
              <a:cxn ang="0">
                <a:pos x="122" y="319"/>
              </a:cxn>
              <a:cxn ang="0">
                <a:pos x="115" y="328"/>
              </a:cxn>
              <a:cxn ang="0">
                <a:pos x="78" y="348"/>
              </a:cxn>
              <a:cxn ang="0">
                <a:pos x="68" y="346"/>
              </a:cxn>
              <a:cxn ang="0">
                <a:pos x="52" y="338"/>
              </a:cxn>
              <a:cxn ang="0">
                <a:pos x="43" y="342"/>
              </a:cxn>
              <a:cxn ang="0">
                <a:pos x="37" y="360"/>
              </a:cxn>
              <a:cxn ang="0">
                <a:pos x="50" y="390"/>
              </a:cxn>
              <a:cxn ang="0">
                <a:pos x="51" y="406"/>
              </a:cxn>
              <a:cxn ang="0">
                <a:pos x="36" y="425"/>
              </a:cxn>
              <a:cxn ang="0">
                <a:pos x="6" y="444"/>
              </a:cxn>
              <a:cxn ang="0">
                <a:pos x="0" y="459"/>
              </a:cxn>
              <a:cxn ang="0">
                <a:pos x="12" y="474"/>
              </a:cxn>
              <a:cxn ang="0">
                <a:pos x="37" y="489"/>
              </a:cxn>
              <a:cxn ang="0">
                <a:pos x="52" y="493"/>
              </a:cxn>
              <a:cxn ang="0">
                <a:pos x="107" y="504"/>
              </a:cxn>
              <a:cxn ang="0">
                <a:pos x="155" y="502"/>
              </a:cxn>
              <a:cxn ang="0">
                <a:pos x="243" y="503"/>
              </a:cxn>
              <a:cxn ang="0">
                <a:pos x="224" y="481"/>
              </a:cxn>
              <a:cxn ang="0">
                <a:pos x="224" y="412"/>
              </a:cxn>
              <a:cxn ang="0">
                <a:pos x="250" y="426"/>
              </a:cxn>
              <a:cxn ang="0">
                <a:pos x="273" y="441"/>
              </a:cxn>
              <a:cxn ang="0">
                <a:pos x="281" y="399"/>
              </a:cxn>
              <a:cxn ang="0">
                <a:pos x="281" y="322"/>
              </a:cxn>
              <a:cxn ang="0">
                <a:pos x="274" y="268"/>
              </a:cxn>
              <a:cxn ang="0">
                <a:pos x="258" y="245"/>
              </a:cxn>
              <a:cxn ang="0">
                <a:pos x="241" y="238"/>
              </a:cxn>
              <a:cxn ang="0">
                <a:pos x="205" y="226"/>
              </a:cxn>
              <a:cxn ang="0">
                <a:pos x="199" y="206"/>
              </a:cxn>
              <a:cxn ang="0">
                <a:pos x="207" y="181"/>
              </a:cxn>
              <a:cxn ang="0">
                <a:pos x="236" y="147"/>
              </a:cxn>
            </a:cxnLst>
            <a:rect l="0" t="0" r="r" b="b"/>
            <a:pathLst>
              <a:path w="281" h="506">
                <a:moveTo>
                  <a:pt x="224" y="136"/>
                </a:moveTo>
                <a:lnTo>
                  <a:pt x="224" y="136"/>
                </a:lnTo>
                <a:lnTo>
                  <a:pt x="218" y="130"/>
                </a:lnTo>
                <a:lnTo>
                  <a:pt x="210" y="123"/>
                </a:lnTo>
                <a:lnTo>
                  <a:pt x="205" y="119"/>
                </a:lnTo>
                <a:lnTo>
                  <a:pt x="201" y="113"/>
                </a:lnTo>
                <a:lnTo>
                  <a:pt x="199" y="106"/>
                </a:lnTo>
                <a:lnTo>
                  <a:pt x="199" y="99"/>
                </a:lnTo>
                <a:lnTo>
                  <a:pt x="199" y="99"/>
                </a:lnTo>
                <a:lnTo>
                  <a:pt x="199" y="91"/>
                </a:lnTo>
                <a:lnTo>
                  <a:pt x="201" y="84"/>
                </a:lnTo>
                <a:lnTo>
                  <a:pt x="204" y="78"/>
                </a:lnTo>
                <a:lnTo>
                  <a:pt x="208" y="72"/>
                </a:lnTo>
                <a:lnTo>
                  <a:pt x="212" y="68"/>
                </a:lnTo>
                <a:lnTo>
                  <a:pt x="218" y="63"/>
                </a:lnTo>
                <a:lnTo>
                  <a:pt x="228" y="54"/>
                </a:lnTo>
                <a:lnTo>
                  <a:pt x="228" y="54"/>
                </a:lnTo>
                <a:lnTo>
                  <a:pt x="224" y="48"/>
                </a:lnTo>
                <a:lnTo>
                  <a:pt x="222" y="40"/>
                </a:lnTo>
                <a:lnTo>
                  <a:pt x="221" y="31"/>
                </a:lnTo>
                <a:lnTo>
                  <a:pt x="218" y="22"/>
                </a:lnTo>
                <a:lnTo>
                  <a:pt x="214" y="14"/>
                </a:lnTo>
                <a:lnTo>
                  <a:pt x="212" y="9"/>
                </a:lnTo>
                <a:lnTo>
                  <a:pt x="208" y="7"/>
                </a:lnTo>
                <a:lnTo>
                  <a:pt x="205" y="3"/>
                </a:lnTo>
                <a:lnTo>
                  <a:pt x="200" y="1"/>
                </a:lnTo>
                <a:lnTo>
                  <a:pt x="195" y="0"/>
                </a:lnTo>
                <a:lnTo>
                  <a:pt x="189" y="0"/>
                </a:lnTo>
                <a:lnTo>
                  <a:pt x="189" y="0"/>
                </a:lnTo>
                <a:lnTo>
                  <a:pt x="178" y="1"/>
                </a:lnTo>
                <a:lnTo>
                  <a:pt x="172" y="3"/>
                </a:lnTo>
                <a:lnTo>
                  <a:pt x="162" y="6"/>
                </a:lnTo>
                <a:lnTo>
                  <a:pt x="151" y="7"/>
                </a:lnTo>
                <a:lnTo>
                  <a:pt x="151" y="7"/>
                </a:lnTo>
                <a:lnTo>
                  <a:pt x="135" y="6"/>
                </a:lnTo>
                <a:lnTo>
                  <a:pt x="122" y="3"/>
                </a:lnTo>
                <a:lnTo>
                  <a:pt x="108" y="1"/>
                </a:lnTo>
                <a:lnTo>
                  <a:pt x="92" y="0"/>
                </a:lnTo>
                <a:lnTo>
                  <a:pt x="92" y="0"/>
                </a:lnTo>
                <a:lnTo>
                  <a:pt x="83" y="0"/>
                </a:lnTo>
                <a:lnTo>
                  <a:pt x="77" y="2"/>
                </a:lnTo>
                <a:lnTo>
                  <a:pt x="71" y="6"/>
                </a:lnTo>
                <a:lnTo>
                  <a:pt x="67" y="12"/>
                </a:lnTo>
                <a:lnTo>
                  <a:pt x="67" y="12"/>
                </a:lnTo>
                <a:lnTo>
                  <a:pt x="70" y="29"/>
                </a:lnTo>
                <a:lnTo>
                  <a:pt x="74" y="44"/>
                </a:lnTo>
                <a:lnTo>
                  <a:pt x="84" y="71"/>
                </a:lnTo>
                <a:lnTo>
                  <a:pt x="89" y="85"/>
                </a:lnTo>
                <a:lnTo>
                  <a:pt x="92" y="101"/>
                </a:lnTo>
                <a:lnTo>
                  <a:pt x="94" y="120"/>
                </a:lnTo>
                <a:lnTo>
                  <a:pt x="96" y="143"/>
                </a:lnTo>
                <a:lnTo>
                  <a:pt x="96" y="143"/>
                </a:lnTo>
                <a:lnTo>
                  <a:pt x="96" y="155"/>
                </a:lnTo>
                <a:lnTo>
                  <a:pt x="97" y="167"/>
                </a:lnTo>
                <a:lnTo>
                  <a:pt x="99" y="176"/>
                </a:lnTo>
                <a:lnTo>
                  <a:pt x="103" y="183"/>
                </a:lnTo>
                <a:lnTo>
                  <a:pt x="107" y="189"/>
                </a:lnTo>
                <a:lnTo>
                  <a:pt x="113" y="193"/>
                </a:lnTo>
                <a:lnTo>
                  <a:pt x="122" y="196"/>
                </a:lnTo>
                <a:lnTo>
                  <a:pt x="132" y="198"/>
                </a:lnTo>
                <a:lnTo>
                  <a:pt x="132" y="198"/>
                </a:lnTo>
                <a:lnTo>
                  <a:pt x="132" y="221"/>
                </a:lnTo>
                <a:lnTo>
                  <a:pt x="132" y="221"/>
                </a:lnTo>
                <a:lnTo>
                  <a:pt x="132" y="221"/>
                </a:lnTo>
                <a:lnTo>
                  <a:pt x="124" y="230"/>
                </a:lnTo>
                <a:lnTo>
                  <a:pt x="117" y="238"/>
                </a:lnTo>
                <a:lnTo>
                  <a:pt x="113" y="245"/>
                </a:lnTo>
                <a:lnTo>
                  <a:pt x="111" y="250"/>
                </a:lnTo>
                <a:lnTo>
                  <a:pt x="111" y="253"/>
                </a:lnTo>
                <a:lnTo>
                  <a:pt x="111" y="253"/>
                </a:lnTo>
                <a:lnTo>
                  <a:pt x="111" y="262"/>
                </a:lnTo>
                <a:lnTo>
                  <a:pt x="113" y="270"/>
                </a:lnTo>
                <a:lnTo>
                  <a:pt x="116" y="287"/>
                </a:lnTo>
                <a:lnTo>
                  <a:pt x="120" y="301"/>
                </a:lnTo>
                <a:lnTo>
                  <a:pt x="121" y="310"/>
                </a:lnTo>
                <a:lnTo>
                  <a:pt x="122" y="319"/>
                </a:lnTo>
                <a:lnTo>
                  <a:pt x="122" y="319"/>
                </a:lnTo>
                <a:lnTo>
                  <a:pt x="121" y="321"/>
                </a:lnTo>
                <a:lnTo>
                  <a:pt x="120" y="323"/>
                </a:lnTo>
                <a:lnTo>
                  <a:pt x="115" y="328"/>
                </a:lnTo>
                <a:lnTo>
                  <a:pt x="108" y="334"/>
                </a:lnTo>
                <a:lnTo>
                  <a:pt x="100" y="338"/>
                </a:lnTo>
                <a:lnTo>
                  <a:pt x="84" y="345"/>
                </a:lnTo>
                <a:lnTo>
                  <a:pt x="78" y="348"/>
                </a:lnTo>
                <a:lnTo>
                  <a:pt x="74" y="349"/>
                </a:lnTo>
                <a:lnTo>
                  <a:pt x="74" y="349"/>
                </a:lnTo>
                <a:lnTo>
                  <a:pt x="70" y="348"/>
                </a:lnTo>
                <a:lnTo>
                  <a:pt x="68" y="346"/>
                </a:lnTo>
                <a:lnTo>
                  <a:pt x="63" y="343"/>
                </a:lnTo>
                <a:lnTo>
                  <a:pt x="59" y="339"/>
                </a:lnTo>
                <a:lnTo>
                  <a:pt x="55" y="338"/>
                </a:lnTo>
                <a:lnTo>
                  <a:pt x="52" y="338"/>
                </a:lnTo>
                <a:lnTo>
                  <a:pt x="52" y="338"/>
                </a:lnTo>
                <a:lnTo>
                  <a:pt x="48" y="338"/>
                </a:lnTo>
                <a:lnTo>
                  <a:pt x="45" y="339"/>
                </a:lnTo>
                <a:lnTo>
                  <a:pt x="43" y="342"/>
                </a:lnTo>
                <a:lnTo>
                  <a:pt x="40" y="345"/>
                </a:lnTo>
                <a:lnTo>
                  <a:pt x="38" y="352"/>
                </a:lnTo>
                <a:lnTo>
                  <a:pt x="37" y="360"/>
                </a:lnTo>
                <a:lnTo>
                  <a:pt x="37" y="360"/>
                </a:lnTo>
                <a:lnTo>
                  <a:pt x="38" y="365"/>
                </a:lnTo>
                <a:lnTo>
                  <a:pt x="39" y="371"/>
                </a:lnTo>
                <a:lnTo>
                  <a:pt x="45" y="380"/>
                </a:lnTo>
                <a:lnTo>
                  <a:pt x="50" y="390"/>
                </a:lnTo>
                <a:lnTo>
                  <a:pt x="51" y="395"/>
                </a:lnTo>
                <a:lnTo>
                  <a:pt x="52" y="400"/>
                </a:lnTo>
                <a:lnTo>
                  <a:pt x="52" y="400"/>
                </a:lnTo>
                <a:lnTo>
                  <a:pt x="51" y="406"/>
                </a:lnTo>
                <a:lnTo>
                  <a:pt x="50" y="411"/>
                </a:lnTo>
                <a:lnTo>
                  <a:pt x="47" y="415"/>
                </a:lnTo>
                <a:lnTo>
                  <a:pt x="44" y="419"/>
                </a:lnTo>
                <a:lnTo>
                  <a:pt x="36" y="425"/>
                </a:lnTo>
                <a:lnTo>
                  <a:pt x="27" y="429"/>
                </a:lnTo>
                <a:lnTo>
                  <a:pt x="17" y="435"/>
                </a:lnTo>
                <a:lnTo>
                  <a:pt x="8" y="441"/>
                </a:lnTo>
                <a:lnTo>
                  <a:pt x="6" y="444"/>
                </a:lnTo>
                <a:lnTo>
                  <a:pt x="2" y="449"/>
                </a:lnTo>
                <a:lnTo>
                  <a:pt x="1" y="453"/>
                </a:lnTo>
                <a:lnTo>
                  <a:pt x="0" y="459"/>
                </a:lnTo>
                <a:lnTo>
                  <a:pt x="0" y="459"/>
                </a:lnTo>
                <a:lnTo>
                  <a:pt x="1" y="463"/>
                </a:lnTo>
                <a:lnTo>
                  <a:pt x="2" y="465"/>
                </a:lnTo>
                <a:lnTo>
                  <a:pt x="6" y="471"/>
                </a:lnTo>
                <a:lnTo>
                  <a:pt x="12" y="474"/>
                </a:lnTo>
                <a:lnTo>
                  <a:pt x="17" y="478"/>
                </a:lnTo>
                <a:lnTo>
                  <a:pt x="30" y="483"/>
                </a:lnTo>
                <a:lnTo>
                  <a:pt x="35" y="486"/>
                </a:lnTo>
                <a:lnTo>
                  <a:pt x="37" y="489"/>
                </a:lnTo>
                <a:lnTo>
                  <a:pt x="37" y="489"/>
                </a:lnTo>
                <a:lnTo>
                  <a:pt x="52" y="493"/>
                </a:lnTo>
                <a:lnTo>
                  <a:pt x="52" y="493"/>
                </a:lnTo>
                <a:lnTo>
                  <a:pt x="52" y="493"/>
                </a:lnTo>
                <a:lnTo>
                  <a:pt x="61" y="493"/>
                </a:lnTo>
                <a:lnTo>
                  <a:pt x="70" y="494"/>
                </a:lnTo>
                <a:lnTo>
                  <a:pt x="89" y="499"/>
                </a:lnTo>
                <a:lnTo>
                  <a:pt x="107" y="504"/>
                </a:lnTo>
                <a:lnTo>
                  <a:pt x="116" y="505"/>
                </a:lnTo>
                <a:lnTo>
                  <a:pt x="126" y="506"/>
                </a:lnTo>
                <a:lnTo>
                  <a:pt x="126" y="506"/>
                </a:lnTo>
                <a:lnTo>
                  <a:pt x="155" y="502"/>
                </a:lnTo>
                <a:lnTo>
                  <a:pt x="185" y="499"/>
                </a:lnTo>
                <a:lnTo>
                  <a:pt x="215" y="501"/>
                </a:lnTo>
                <a:lnTo>
                  <a:pt x="243" y="503"/>
                </a:lnTo>
                <a:lnTo>
                  <a:pt x="243" y="503"/>
                </a:lnTo>
                <a:lnTo>
                  <a:pt x="237" y="496"/>
                </a:lnTo>
                <a:lnTo>
                  <a:pt x="234" y="491"/>
                </a:lnTo>
                <a:lnTo>
                  <a:pt x="230" y="488"/>
                </a:lnTo>
                <a:lnTo>
                  <a:pt x="224" y="481"/>
                </a:lnTo>
                <a:lnTo>
                  <a:pt x="224" y="481"/>
                </a:lnTo>
                <a:lnTo>
                  <a:pt x="224" y="412"/>
                </a:lnTo>
                <a:lnTo>
                  <a:pt x="224" y="412"/>
                </a:lnTo>
                <a:lnTo>
                  <a:pt x="224" y="412"/>
                </a:lnTo>
                <a:lnTo>
                  <a:pt x="234" y="414"/>
                </a:lnTo>
                <a:lnTo>
                  <a:pt x="239" y="418"/>
                </a:lnTo>
                <a:lnTo>
                  <a:pt x="245" y="422"/>
                </a:lnTo>
                <a:lnTo>
                  <a:pt x="250" y="426"/>
                </a:lnTo>
                <a:lnTo>
                  <a:pt x="259" y="434"/>
                </a:lnTo>
                <a:lnTo>
                  <a:pt x="265" y="437"/>
                </a:lnTo>
                <a:lnTo>
                  <a:pt x="273" y="441"/>
                </a:lnTo>
                <a:lnTo>
                  <a:pt x="273" y="441"/>
                </a:lnTo>
                <a:lnTo>
                  <a:pt x="276" y="429"/>
                </a:lnTo>
                <a:lnTo>
                  <a:pt x="279" y="419"/>
                </a:lnTo>
                <a:lnTo>
                  <a:pt x="280" y="409"/>
                </a:lnTo>
                <a:lnTo>
                  <a:pt x="281" y="399"/>
                </a:lnTo>
                <a:lnTo>
                  <a:pt x="281" y="379"/>
                </a:lnTo>
                <a:lnTo>
                  <a:pt x="280" y="353"/>
                </a:lnTo>
                <a:lnTo>
                  <a:pt x="280" y="353"/>
                </a:lnTo>
                <a:lnTo>
                  <a:pt x="281" y="322"/>
                </a:lnTo>
                <a:lnTo>
                  <a:pt x="281" y="307"/>
                </a:lnTo>
                <a:lnTo>
                  <a:pt x="280" y="293"/>
                </a:lnTo>
                <a:lnTo>
                  <a:pt x="277" y="280"/>
                </a:lnTo>
                <a:lnTo>
                  <a:pt x="274" y="268"/>
                </a:lnTo>
                <a:lnTo>
                  <a:pt x="271" y="261"/>
                </a:lnTo>
                <a:lnTo>
                  <a:pt x="267" y="255"/>
                </a:lnTo>
                <a:lnTo>
                  <a:pt x="262" y="251"/>
                </a:lnTo>
                <a:lnTo>
                  <a:pt x="258" y="245"/>
                </a:lnTo>
                <a:lnTo>
                  <a:pt x="258" y="245"/>
                </a:lnTo>
                <a:lnTo>
                  <a:pt x="254" y="243"/>
                </a:lnTo>
                <a:lnTo>
                  <a:pt x="250" y="242"/>
                </a:lnTo>
                <a:lnTo>
                  <a:pt x="241" y="238"/>
                </a:lnTo>
                <a:lnTo>
                  <a:pt x="221" y="234"/>
                </a:lnTo>
                <a:lnTo>
                  <a:pt x="213" y="230"/>
                </a:lnTo>
                <a:lnTo>
                  <a:pt x="208" y="228"/>
                </a:lnTo>
                <a:lnTo>
                  <a:pt x="205" y="226"/>
                </a:lnTo>
                <a:lnTo>
                  <a:pt x="203" y="222"/>
                </a:lnTo>
                <a:lnTo>
                  <a:pt x="200" y="217"/>
                </a:lnTo>
                <a:lnTo>
                  <a:pt x="199" y="212"/>
                </a:lnTo>
                <a:lnTo>
                  <a:pt x="199" y="206"/>
                </a:lnTo>
                <a:lnTo>
                  <a:pt x="199" y="206"/>
                </a:lnTo>
                <a:lnTo>
                  <a:pt x="200" y="196"/>
                </a:lnTo>
                <a:lnTo>
                  <a:pt x="203" y="188"/>
                </a:lnTo>
                <a:lnTo>
                  <a:pt x="207" y="181"/>
                </a:lnTo>
                <a:lnTo>
                  <a:pt x="213" y="175"/>
                </a:lnTo>
                <a:lnTo>
                  <a:pt x="226" y="162"/>
                </a:lnTo>
                <a:lnTo>
                  <a:pt x="231" y="155"/>
                </a:lnTo>
                <a:lnTo>
                  <a:pt x="236" y="147"/>
                </a:lnTo>
                <a:lnTo>
                  <a:pt x="236" y="147"/>
                </a:lnTo>
                <a:lnTo>
                  <a:pt x="224" y="136"/>
                </a:lnTo>
                <a:lnTo>
                  <a:pt x="224" y="136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18" name="Freeform 85"/>
          <p:cNvSpPr>
            <a:spLocks/>
          </p:cNvSpPr>
          <p:nvPr/>
        </p:nvSpPr>
        <p:spPr bwMode="auto">
          <a:xfrm>
            <a:off x="5033945" y="4224370"/>
            <a:ext cx="361350" cy="370833"/>
          </a:xfrm>
          <a:custGeom>
            <a:avLst/>
            <a:gdLst/>
            <a:ahLst/>
            <a:cxnLst>
              <a:cxn ang="0">
                <a:pos x="482" y="35"/>
              </a:cxn>
              <a:cxn ang="0">
                <a:pos x="448" y="33"/>
              </a:cxn>
              <a:cxn ang="0">
                <a:pos x="404" y="3"/>
              </a:cxn>
              <a:cxn ang="0">
                <a:pos x="375" y="2"/>
              </a:cxn>
              <a:cxn ang="0">
                <a:pos x="375" y="33"/>
              </a:cxn>
              <a:cxn ang="0">
                <a:pos x="323" y="52"/>
              </a:cxn>
              <a:cxn ang="0">
                <a:pos x="311" y="78"/>
              </a:cxn>
              <a:cxn ang="0">
                <a:pos x="283" y="85"/>
              </a:cxn>
              <a:cxn ang="0">
                <a:pos x="261" y="110"/>
              </a:cxn>
              <a:cxn ang="0">
                <a:pos x="235" y="164"/>
              </a:cxn>
              <a:cxn ang="0">
                <a:pos x="199" y="179"/>
              </a:cxn>
              <a:cxn ang="0">
                <a:pos x="170" y="161"/>
              </a:cxn>
              <a:cxn ang="0">
                <a:pos x="124" y="122"/>
              </a:cxn>
              <a:cxn ang="0">
                <a:pos x="108" y="130"/>
              </a:cxn>
              <a:cxn ang="0">
                <a:pos x="86" y="125"/>
              </a:cxn>
              <a:cxn ang="0">
                <a:pos x="59" y="110"/>
              </a:cxn>
              <a:cxn ang="0">
                <a:pos x="12" y="141"/>
              </a:cxn>
              <a:cxn ang="0">
                <a:pos x="44" y="177"/>
              </a:cxn>
              <a:cxn ang="0">
                <a:pos x="89" y="202"/>
              </a:cxn>
              <a:cxn ang="0">
                <a:pos x="85" y="221"/>
              </a:cxn>
              <a:cxn ang="0">
                <a:pos x="25" y="244"/>
              </a:cxn>
              <a:cxn ang="0">
                <a:pos x="71" y="277"/>
              </a:cxn>
              <a:cxn ang="0">
                <a:pos x="120" y="309"/>
              </a:cxn>
              <a:cxn ang="0">
                <a:pos x="114" y="340"/>
              </a:cxn>
              <a:cxn ang="0">
                <a:pos x="97" y="382"/>
              </a:cxn>
              <a:cxn ang="0">
                <a:pos x="116" y="417"/>
              </a:cxn>
              <a:cxn ang="0">
                <a:pos x="137" y="449"/>
              </a:cxn>
              <a:cxn ang="0">
                <a:pos x="130" y="498"/>
              </a:cxn>
              <a:cxn ang="0">
                <a:pos x="150" y="500"/>
              </a:cxn>
              <a:cxn ang="0">
                <a:pos x="174" y="516"/>
              </a:cxn>
              <a:cxn ang="0">
                <a:pos x="199" y="499"/>
              </a:cxn>
              <a:cxn ang="0">
                <a:pos x="230" y="513"/>
              </a:cxn>
              <a:cxn ang="0">
                <a:pos x="250" y="504"/>
              </a:cxn>
              <a:cxn ang="0">
                <a:pos x="273" y="484"/>
              </a:cxn>
              <a:cxn ang="0">
                <a:pos x="288" y="526"/>
              </a:cxn>
              <a:cxn ang="0">
                <a:pos x="327" y="576"/>
              </a:cxn>
              <a:cxn ang="0">
                <a:pos x="345" y="620"/>
              </a:cxn>
              <a:cxn ang="0">
                <a:pos x="379" y="630"/>
              </a:cxn>
              <a:cxn ang="0">
                <a:pos x="398" y="628"/>
              </a:cxn>
              <a:cxn ang="0">
                <a:pos x="407" y="606"/>
              </a:cxn>
              <a:cxn ang="0">
                <a:pos x="420" y="584"/>
              </a:cxn>
              <a:cxn ang="0">
                <a:pos x="494" y="557"/>
              </a:cxn>
              <a:cxn ang="0">
                <a:pos x="518" y="516"/>
              </a:cxn>
              <a:cxn ang="0">
                <a:pos x="501" y="492"/>
              </a:cxn>
              <a:cxn ang="0">
                <a:pos x="482" y="503"/>
              </a:cxn>
              <a:cxn ang="0">
                <a:pos x="471" y="489"/>
              </a:cxn>
              <a:cxn ang="0">
                <a:pos x="467" y="481"/>
              </a:cxn>
              <a:cxn ang="0">
                <a:pos x="448" y="460"/>
              </a:cxn>
              <a:cxn ang="0">
                <a:pos x="412" y="408"/>
              </a:cxn>
              <a:cxn ang="0">
                <a:pos x="422" y="360"/>
              </a:cxn>
              <a:cxn ang="0">
                <a:pos x="414" y="331"/>
              </a:cxn>
              <a:cxn ang="0">
                <a:pos x="394" y="305"/>
              </a:cxn>
              <a:cxn ang="0">
                <a:pos x="421" y="272"/>
              </a:cxn>
              <a:cxn ang="0">
                <a:pos x="458" y="266"/>
              </a:cxn>
              <a:cxn ang="0">
                <a:pos x="503" y="275"/>
              </a:cxn>
              <a:cxn ang="0">
                <a:pos x="516" y="252"/>
              </a:cxn>
              <a:cxn ang="0">
                <a:pos x="516" y="172"/>
              </a:cxn>
              <a:cxn ang="0">
                <a:pos x="545" y="132"/>
              </a:cxn>
              <a:cxn ang="0">
                <a:pos x="559" y="95"/>
              </a:cxn>
              <a:cxn ang="0">
                <a:pos x="539" y="41"/>
              </a:cxn>
              <a:cxn ang="0">
                <a:pos x="518" y="25"/>
              </a:cxn>
            </a:cxnLst>
            <a:rect l="0" t="0" r="r" b="b"/>
            <a:pathLst>
              <a:path w="559" h="632">
                <a:moveTo>
                  <a:pt x="518" y="25"/>
                </a:moveTo>
                <a:lnTo>
                  <a:pt x="518" y="25"/>
                </a:lnTo>
                <a:lnTo>
                  <a:pt x="512" y="26"/>
                </a:lnTo>
                <a:lnTo>
                  <a:pt x="505" y="27"/>
                </a:lnTo>
                <a:lnTo>
                  <a:pt x="494" y="31"/>
                </a:lnTo>
                <a:lnTo>
                  <a:pt x="482" y="35"/>
                </a:lnTo>
                <a:lnTo>
                  <a:pt x="475" y="37"/>
                </a:lnTo>
                <a:lnTo>
                  <a:pt x="467" y="37"/>
                </a:lnTo>
                <a:lnTo>
                  <a:pt x="467" y="37"/>
                </a:lnTo>
                <a:lnTo>
                  <a:pt x="460" y="37"/>
                </a:lnTo>
                <a:lnTo>
                  <a:pt x="453" y="35"/>
                </a:lnTo>
                <a:lnTo>
                  <a:pt x="448" y="33"/>
                </a:lnTo>
                <a:lnTo>
                  <a:pt x="443" y="31"/>
                </a:lnTo>
                <a:lnTo>
                  <a:pt x="434" y="25"/>
                </a:lnTo>
                <a:lnTo>
                  <a:pt x="426" y="18"/>
                </a:lnTo>
                <a:lnTo>
                  <a:pt x="418" y="11"/>
                </a:lnTo>
                <a:lnTo>
                  <a:pt x="409" y="6"/>
                </a:lnTo>
                <a:lnTo>
                  <a:pt x="404" y="3"/>
                </a:lnTo>
                <a:lnTo>
                  <a:pt x="398" y="1"/>
                </a:lnTo>
                <a:lnTo>
                  <a:pt x="392" y="0"/>
                </a:lnTo>
                <a:lnTo>
                  <a:pt x="386" y="0"/>
                </a:lnTo>
                <a:lnTo>
                  <a:pt x="386" y="0"/>
                </a:lnTo>
                <a:lnTo>
                  <a:pt x="380" y="0"/>
                </a:lnTo>
                <a:lnTo>
                  <a:pt x="375" y="2"/>
                </a:lnTo>
                <a:lnTo>
                  <a:pt x="374" y="6"/>
                </a:lnTo>
                <a:lnTo>
                  <a:pt x="374" y="9"/>
                </a:lnTo>
                <a:lnTo>
                  <a:pt x="375" y="19"/>
                </a:lnTo>
                <a:lnTo>
                  <a:pt x="376" y="26"/>
                </a:lnTo>
                <a:lnTo>
                  <a:pt x="375" y="33"/>
                </a:lnTo>
                <a:lnTo>
                  <a:pt x="375" y="33"/>
                </a:lnTo>
                <a:lnTo>
                  <a:pt x="369" y="40"/>
                </a:lnTo>
                <a:lnTo>
                  <a:pt x="363" y="45"/>
                </a:lnTo>
                <a:lnTo>
                  <a:pt x="353" y="48"/>
                </a:lnTo>
                <a:lnTo>
                  <a:pt x="344" y="50"/>
                </a:lnTo>
                <a:lnTo>
                  <a:pt x="335" y="52"/>
                </a:lnTo>
                <a:lnTo>
                  <a:pt x="323" y="52"/>
                </a:lnTo>
                <a:lnTo>
                  <a:pt x="302" y="52"/>
                </a:lnTo>
                <a:lnTo>
                  <a:pt x="302" y="52"/>
                </a:lnTo>
                <a:lnTo>
                  <a:pt x="303" y="57"/>
                </a:lnTo>
                <a:lnTo>
                  <a:pt x="304" y="63"/>
                </a:lnTo>
                <a:lnTo>
                  <a:pt x="307" y="71"/>
                </a:lnTo>
                <a:lnTo>
                  <a:pt x="311" y="78"/>
                </a:lnTo>
                <a:lnTo>
                  <a:pt x="312" y="83"/>
                </a:lnTo>
                <a:lnTo>
                  <a:pt x="313" y="88"/>
                </a:lnTo>
                <a:lnTo>
                  <a:pt x="313" y="88"/>
                </a:lnTo>
                <a:lnTo>
                  <a:pt x="303" y="88"/>
                </a:lnTo>
                <a:lnTo>
                  <a:pt x="295" y="87"/>
                </a:lnTo>
                <a:lnTo>
                  <a:pt x="283" y="85"/>
                </a:lnTo>
                <a:lnTo>
                  <a:pt x="277" y="84"/>
                </a:lnTo>
                <a:lnTo>
                  <a:pt x="273" y="84"/>
                </a:lnTo>
                <a:lnTo>
                  <a:pt x="268" y="85"/>
                </a:lnTo>
                <a:lnTo>
                  <a:pt x="261" y="88"/>
                </a:lnTo>
                <a:lnTo>
                  <a:pt x="261" y="88"/>
                </a:lnTo>
                <a:lnTo>
                  <a:pt x="261" y="110"/>
                </a:lnTo>
                <a:lnTo>
                  <a:pt x="261" y="110"/>
                </a:lnTo>
                <a:lnTo>
                  <a:pt x="260" y="121"/>
                </a:lnTo>
                <a:lnTo>
                  <a:pt x="257" y="132"/>
                </a:lnTo>
                <a:lnTo>
                  <a:pt x="251" y="144"/>
                </a:lnTo>
                <a:lnTo>
                  <a:pt x="244" y="154"/>
                </a:lnTo>
                <a:lnTo>
                  <a:pt x="235" y="164"/>
                </a:lnTo>
                <a:lnTo>
                  <a:pt x="230" y="169"/>
                </a:lnTo>
                <a:lnTo>
                  <a:pt x="224" y="172"/>
                </a:lnTo>
                <a:lnTo>
                  <a:pt x="219" y="176"/>
                </a:lnTo>
                <a:lnTo>
                  <a:pt x="212" y="178"/>
                </a:lnTo>
                <a:lnTo>
                  <a:pt x="206" y="179"/>
                </a:lnTo>
                <a:lnTo>
                  <a:pt x="199" y="179"/>
                </a:lnTo>
                <a:lnTo>
                  <a:pt x="199" y="179"/>
                </a:lnTo>
                <a:lnTo>
                  <a:pt x="193" y="179"/>
                </a:lnTo>
                <a:lnTo>
                  <a:pt x="189" y="177"/>
                </a:lnTo>
                <a:lnTo>
                  <a:pt x="184" y="175"/>
                </a:lnTo>
                <a:lnTo>
                  <a:pt x="180" y="170"/>
                </a:lnTo>
                <a:lnTo>
                  <a:pt x="170" y="161"/>
                </a:lnTo>
                <a:lnTo>
                  <a:pt x="161" y="151"/>
                </a:lnTo>
                <a:lnTo>
                  <a:pt x="152" y="139"/>
                </a:lnTo>
                <a:lnTo>
                  <a:pt x="142" y="130"/>
                </a:lnTo>
                <a:lnTo>
                  <a:pt x="137" y="126"/>
                </a:lnTo>
                <a:lnTo>
                  <a:pt x="131" y="123"/>
                </a:lnTo>
                <a:lnTo>
                  <a:pt x="124" y="122"/>
                </a:lnTo>
                <a:lnTo>
                  <a:pt x="117" y="121"/>
                </a:lnTo>
                <a:lnTo>
                  <a:pt x="117" y="121"/>
                </a:lnTo>
                <a:lnTo>
                  <a:pt x="116" y="122"/>
                </a:lnTo>
                <a:lnTo>
                  <a:pt x="115" y="123"/>
                </a:lnTo>
                <a:lnTo>
                  <a:pt x="112" y="126"/>
                </a:lnTo>
                <a:lnTo>
                  <a:pt x="108" y="130"/>
                </a:lnTo>
                <a:lnTo>
                  <a:pt x="106" y="131"/>
                </a:lnTo>
                <a:lnTo>
                  <a:pt x="104" y="132"/>
                </a:lnTo>
                <a:lnTo>
                  <a:pt x="104" y="132"/>
                </a:lnTo>
                <a:lnTo>
                  <a:pt x="97" y="131"/>
                </a:lnTo>
                <a:lnTo>
                  <a:pt x="91" y="129"/>
                </a:lnTo>
                <a:lnTo>
                  <a:pt x="86" y="125"/>
                </a:lnTo>
                <a:lnTo>
                  <a:pt x="82" y="121"/>
                </a:lnTo>
                <a:lnTo>
                  <a:pt x="77" y="117"/>
                </a:lnTo>
                <a:lnTo>
                  <a:pt x="71" y="114"/>
                </a:lnTo>
                <a:lnTo>
                  <a:pt x="66" y="111"/>
                </a:lnTo>
                <a:lnTo>
                  <a:pt x="59" y="110"/>
                </a:lnTo>
                <a:lnTo>
                  <a:pt x="59" y="110"/>
                </a:lnTo>
                <a:lnTo>
                  <a:pt x="51" y="111"/>
                </a:lnTo>
                <a:lnTo>
                  <a:pt x="43" y="115"/>
                </a:lnTo>
                <a:lnTo>
                  <a:pt x="33" y="121"/>
                </a:lnTo>
                <a:lnTo>
                  <a:pt x="25" y="126"/>
                </a:lnTo>
                <a:lnTo>
                  <a:pt x="18" y="134"/>
                </a:lnTo>
                <a:lnTo>
                  <a:pt x="12" y="141"/>
                </a:lnTo>
                <a:lnTo>
                  <a:pt x="0" y="154"/>
                </a:lnTo>
                <a:lnTo>
                  <a:pt x="0" y="154"/>
                </a:lnTo>
                <a:lnTo>
                  <a:pt x="12" y="163"/>
                </a:lnTo>
                <a:lnTo>
                  <a:pt x="23" y="169"/>
                </a:lnTo>
                <a:lnTo>
                  <a:pt x="33" y="174"/>
                </a:lnTo>
                <a:lnTo>
                  <a:pt x="44" y="177"/>
                </a:lnTo>
                <a:lnTo>
                  <a:pt x="62" y="183"/>
                </a:lnTo>
                <a:lnTo>
                  <a:pt x="69" y="185"/>
                </a:lnTo>
                <a:lnTo>
                  <a:pt x="74" y="187"/>
                </a:lnTo>
                <a:lnTo>
                  <a:pt x="74" y="187"/>
                </a:lnTo>
                <a:lnTo>
                  <a:pt x="85" y="198"/>
                </a:lnTo>
                <a:lnTo>
                  <a:pt x="89" y="202"/>
                </a:lnTo>
                <a:lnTo>
                  <a:pt x="91" y="207"/>
                </a:lnTo>
                <a:lnTo>
                  <a:pt x="92" y="210"/>
                </a:lnTo>
                <a:lnTo>
                  <a:pt x="92" y="214"/>
                </a:lnTo>
                <a:lnTo>
                  <a:pt x="91" y="216"/>
                </a:lnTo>
                <a:lnTo>
                  <a:pt x="89" y="218"/>
                </a:lnTo>
                <a:lnTo>
                  <a:pt x="85" y="221"/>
                </a:lnTo>
                <a:lnTo>
                  <a:pt x="81" y="223"/>
                </a:lnTo>
                <a:lnTo>
                  <a:pt x="67" y="224"/>
                </a:lnTo>
                <a:lnTo>
                  <a:pt x="48" y="223"/>
                </a:lnTo>
                <a:lnTo>
                  <a:pt x="27" y="221"/>
                </a:lnTo>
                <a:lnTo>
                  <a:pt x="27" y="221"/>
                </a:lnTo>
                <a:lnTo>
                  <a:pt x="25" y="244"/>
                </a:lnTo>
                <a:lnTo>
                  <a:pt x="24" y="258"/>
                </a:lnTo>
                <a:lnTo>
                  <a:pt x="27" y="272"/>
                </a:lnTo>
                <a:lnTo>
                  <a:pt x="27" y="272"/>
                </a:lnTo>
                <a:lnTo>
                  <a:pt x="40" y="271"/>
                </a:lnTo>
                <a:lnTo>
                  <a:pt x="55" y="274"/>
                </a:lnTo>
                <a:lnTo>
                  <a:pt x="71" y="277"/>
                </a:lnTo>
                <a:lnTo>
                  <a:pt x="86" y="283"/>
                </a:lnTo>
                <a:lnTo>
                  <a:pt x="100" y="291"/>
                </a:lnTo>
                <a:lnTo>
                  <a:pt x="107" y="294"/>
                </a:lnTo>
                <a:lnTo>
                  <a:pt x="112" y="299"/>
                </a:lnTo>
                <a:lnTo>
                  <a:pt x="116" y="304"/>
                </a:lnTo>
                <a:lnTo>
                  <a:pt x="120" y="309"/>
                </a:lnTo>
                <a:lnTo>
                  <a:pt x="121" y="314"/>
                </a:lnTo>
                <a:lnTo>
                  <a:pt x="122" y="320"/>
                </a:lnTo>
                <a:lnTo>
                  <a:pt x="122" y="320"/>
                </a:lnTo>
                <a:lnTo>
                  <a:pt x="121" y="327"/>
                </a:lnTo>
                <a:lnTo>
                  <a:pt x="119" y="333"/>
                </a:lnTo>
                <a:lnTo>
                  <a:pt x="114" y="340"/>
                </a:lnTo>
                <a:lnTo>
                  <a:pt x="109" y="346"/>
                </a:lnTo>
                <a:lnTo>
                  <a:pt x="105" y="353"/>
                </a:lnTo>
                <a:lnTo>
                  <a:pt x="100" y="361"/>
                </a:lnTo>
                <a:lnTo>
                  <a:pt x="98" y="370"/>
                </a:lnTo>
                <a:lnTo>
                  <a:pt x="97" y="382"/>
                </a:lnTo>
                <a:lnTo>
                  <a:pt x="97" y="382"/>
                </a:lnTo>
                <a:lnTo>
                  <a:pt x="97" y="388"/>
                </a:lnTo>
                <a:lnTo>
                  <a:pt x="98" y="393"/>
                </a:lnTo>
                <a:lnTo>
                  <a:pt x="100" y="398"/>
                </a:lnTo>
                <a:lnTo>
                  <a:pt x="102" y="403"/>
                </a:lnTo>
                <a:lnTo>
                  <a:pt x="109" y="411"/>
                </a:lnTo>
                <a:lnTo>
                  <a:pt x="116" y="417"/>
                </a:lnTo>
                <a:lnTo>
                  <a:pt x="124" y="424"/>
                </a:lnTo>
                <a:lnTo>
                  <a:pt x="130" y="431"/>
                </a:lnTo>
                <a:lnTo>
                  <a:pt x="135" y="439"/>
                </a:lnTo>
                <a:lnTo>
                  <a:pt x="136" y="444"/>
                </a:lnTo>
                <a:lnTo>
                  <a:pt x="137" y="449"/>
                </a:lnTo>
                <a:lnTo>
                  <a:pt x="137" y="449"/>
                </a:lnTo>
                <a:lnTo>
                  <a:pt x="136" y="461"/>
                </a:lnTo>
                <a:lnTo>
                  <a:pt x="134" y="474"/>
                </a:lnTo>
                <a:lnTo>
                  <a:pt x="130" y="487"/>
                </a:lnTo>
                <a:lnTo>
                  <a:pt x="129" y="499"/>
                </a:lnTo>
                <a:lnTo>
                  <a:pt x="129" y="499"/>
                </a:lnTo>
                <a:lnTo>
                  <a:pt x="130" y="498"/>
                </a:lnTo>
                <a:lnTo>
                  <a:pt x="132" y="498"/>
                </a:lnTo>
                <a:lnTo>
                  <a:pt x="136" y="499"/>
                </a:lnTo>
                <a:lnTo>
                  <a:pt x="140" y="499"/>
                </a:lnTo>
                <a:lnTo>
                  <a:pt x="140" y="499"/>
                </a:lnTo>
                <a:lnTo>
                  <a:pt x="145" y="500"/>
                </a:lnTo>
                <a:lnTo>
                  <a:pt x="150" y="500"/>
                </a:lnTo>
                <a:lnTo>
                  <a:pt x="154" y="503"/>
                </a:lnTo>
                <a:lnTo>
                  <a:pt x="158" y="505"/>
                </a:lnTo>
                <a:lnTo>
                  <a:pt x="166" y="512"/>
                </a:lnTo>
                <a:lnTo>
                  <a:pt x="174" y="521"/>
                </a:lnTo>
                <a:lnTo>
                  <a:pt x="174" y="521"/>
                </a:lnTo>
                <a:lnTo>
                  <a:pt x="174" y="516"/>
                </a:lnTo>
                <a:lnTo>
                  <a:pt x="176" y="512"/>
                </a:lnTo>
                <a:lnTo>
                  <a:pt x="178" y="508"/>
                </a:lnTo>
                <a:lnTo>
                  <a:pt x="182" y="505"/>
                </a:lnTo>
                <a:lnTo>
                  <a:pt x="186" y="503"/>
                </a:lnTo>
                <a:lnTo>
                  <a:pt x="190" y="500"/>
                </a:lnTo>
                <a:lnTo>
                  <a:pt x="199" y="499"/>
                </a:lnTo>
                <a:lnTo>
                  <a:pt x="199" y="499"/>
                </a:lnTo>
                <a:lnTo>
                  <a:pt x="205" y="500"/>
                </a:lnTo>
                <a:lnTo>
                  <a:pt x="209" y="501"/>
                </a:lnTo>
                <a:lnTo>
                  <a:pt x="218" y="507"/>
                </a:lnTo>
                <a:lnTo>
                  <a:pt x="226" y="512"/>
                </a:lnTo>
                <a:lnTo>
                  <a:pt x="230" y="513"/>
                </a:lnTo>
                <a:lnTo>
                  <a:pt x="236" y="514"/>
                </a:lnTo>
                <a:lnTo>
                  <a:pt x="236" y="514"/>
                </a:lnTo>
                <a:lnTo>
                  <a:pt x="241" y="513"/>
                </a:lnTo>
                <a:lnTo>
                  <a:pt x="244" y="511"/>
                </a:lnTo>
                <a:lnTo>
                  <a:pt x="247" y="508"/>
                </a:lnTo>
                <a:lnTo>
                  <a:pt x="250" y="504"/>
                </a:lnTo>
                <a:lnTo>
                  <a:pt x="253" y="495"/>
                </a:lnTo>
                <a:lnTo>
                  <a:pt x="255" y="489"/>
                </a:lnTo>
                <a:lnTo>
                  <a:pt x="258" y="484"/>
                </a:lnTo>
                <a:lnTo>
                  <a:pt x="258" y="484"/>
                </a:lnTo>
                <a:lnTo>
                  <a:pt x="273" y="484"/>
                </a:lnTo>
                <a:lnTo>
                  <a:pt x="273" y="484"/>
                </a:lnTo>
                <a:lnTo>
                  <a:pt x="273" y="484"/>
                </a:lnTo>
                <a:lnTo>
                  <a:pt x="273" y="492"/>
                </a:lnTo>
                <a:lnTo>
                  <a:pt x="275" y="500"/>
                </a:lnTo>
                <a:lnTo>
                  <a:pt x="276" y="507"/>
                </a:lnTo>
                <a:lnTo>
                  <a:pt x="280" y="514"/>
                </a:lnTo>
                <a:lnTo>
                  <a:pt x="288" y="526"/>
                </a:lnTo>
                <a:lnTo>
                  <a:pt x="296" y="536"/>
                </a:lnTo>
                <a:lnTo>
                  <a:pt x="314" y="556"/>
                </a:lnTo>
                <a:lnTo>
                  <a:pt x="322" y="566"/>
                </a:lnTo>
                <a:lnTo>
                  <a:pt x="325" y="572"/>
                </a:lnTo>
                <a:lnTo>
                  <a:pt x="327" y="576"/>
                </a:lnTo>
                <a:lnTo>
                  <a:pt x="327" y="576"/>
                </a:lnTo>
                <a:lnTo>
                  <a:pt x="329" y="584"/>
                </a:lnTo>
                <a:lnTo>
                  <a:pt x="331" y="592"/>
                </a:lnTo>
                <a:lnTo>
                  <a:pt x="334" y="607"/>
                </a:lnTo>
                <a:lnTo>
                  <a:pt x="336" y="613"/>
                </a:lnTo>
                <a:lnTo>
                  <a:pt x="339" y="617"/>
                </a:lnTo>
                <a:lnTo>
                  <a:pt x="345" y="620"/>
                </a:lnTo>
                <a:lnTo>
                  <a:pt x="353" y="621"/>
                </a:lnTo>
                <a:lnTo>
                  <a:pt x="353" y="621"/>
                </a:lnTo>
                <a:lnTo>
                  <a:pt x="358" y="621"/>
                </a:lnTo>
                <a:lnTo>
                  <a:pt x="363" y="622"/>
                </a:lnTo>
                <a:lnTo>
                  <a:pt x="372" y="626"/>
                </a:lnTo>
                <a:lnTo>
                  <a:pt x="379" y="630"/>
                </a:lnTo>
                <a:lnTo>
                  <a:pt x="382" y="632"/>
                </a:lnTo>
                <a:lnTo>
                  <a:pt x="386" y="632"/>
                </a:lnTo>
                <a:lnTo>
                  <a:pt x="386" y="632"/>
                </a:lnTo>
                <a:lnTo>
                  <a:pt x="391" y="632"/>
                </a:lnTo>
                <a:lnTo>
                  <a:pt x="395" y="630"/>
                </a:lnTo>
                <a:lnTo>
                  <a:pt x="398" y="628"/>
                </a:lnTo>
                <a:lnTo>
                  <a:pt x="400" y="626"/>
                </a:lnTo>
                <a:lnTo>
                  <a:pt x="403" y="623"/>
                </a:lnTo>
                <a:lnTo>
                  <a:pt x="404" y="619"/>
                </a:lnTo>
                <a:lnTo>
                  <a:pt x="405" y="610"/>
                </a:lnTo>
                <a:lnTo>
                  <a:pt x="405" y="610"/>
                </a:lnTo>
                <a:lnTo>
                  <a:pt x="407" y="606"/>
                </a:lnTo>
                <a:lnTo>
                  <a:pt x="409" y="603"/>
                </a:lnTo>
                <a:lnTo>
                  <a:pt x="410" y="596"/>
                </a:lnTo>
                <a:lnTo>
                  <a:pt x="411" y="592"/>
                </a:lnTo>
                <a:lnTo>
                  <a:pt x="412" y="589"/>
                </a:lnTo>
                <a:lnTo>
                  <a:pt x="415" y="585"/>
                </a:lnTo>
                <a:lnTo>
                  <a:pt x="420" y="584"/>
                </a:lnTo>
                <a:lnTo>
                  <a:pt x="420" y="584"/>
                </a:lnTo>
                <a:lnTo>
                  <a:pt x="437" y="577"/>
                </a:lnTo>
                <a:lnTo>
                  <a:pt x="456" y="573"/>
                </a:lnTo>
                <a:lnTo>
                  <a:pt x="472" y="567"/>
                </a:lnTo>
                <a:lnTo>
                  <a:pt x="487" y="560"/>
                </a:lnTo>
                <a:lnTo>
                  <a:pt x="494" y="557"/>
                </a:lnTo>
                <a:lnTo>
                  <a:pt x="499" y="552"/>
                </a:lnTo>
                <a:lnTo>
                  <a:pt x="505" y="546"/>
                </a:lnTo>
                <a:lnTo>
                  <a:pt x="510" y="541"/>
                </a:lnTo>
                <a:lnTo>
                  <a:pt x="513" y="534"/>
                </a:lnTo>
                <a:lnTo>
                  <a:pt x="516" y="526"/>
                </a:lnTo>
                <a:lnTo>
                  <a:pt x="518" y="516"/>
                </a:lnTo>
                <a:lnTo>
                  <a:pt x="518" y="506"/>
                </a:lnTo>
                <a:lnTo>
                  <a:pt x="518" y="506"/>
                </a:lnTo>
                <a:lnTo>
                  <a:pt x="518" y="492"/>
                </a:lnTo>
                <a:lnTo>
                  <a:pt x="518" y="492"/>
                </a:lnTo>
                <a:lnTo>
                  <a:pt x="501" y="492"/>
                </a:lnTo>
                <a:lnTo>
                  <a:pt x="501" y="492"/>
                </a:lnTo>
                <a:lnTo>
                  <a:pt x="501" y="492"/>
                </a:lnTo>
                <a:lnTo>
                  <a:pt x="496" y="497"/>
                </a:lnTo>
                <a:lnTo>
                  <a:pt x="494" y="500"/>
                </a:lnTo>
                <a:lnTo>
                  <a:pt x="490" y="503"/>
                </a:lnTo>
                <a:lnTo>
                  <a:pt x="482" y="503"/>
                </a:lnTo>
                <a:lnTo>
                  <a:pt x="482" y="503"/>
                </a:lnTo>
                <a:lnTo>
                  <a:pt x="479" y="503"/>
                </a:lnTo>
                <a:lnTo>
                  <a:pt x="475" y="501"/>
                </a:lnTo>
                <a:lnTo>
                  <a:pt x="473" y="499"/>
                </a:lnTo>
                <a:lnTo>
                  <a:pt x="472" y="497"/>
                </a:lnTo>
                <a:lnTo>
                  <a:pt x="471" y="492"/>
                </a:lnTo>
                <a:lnTo>
                  <a:pt x="471" y="489"/>
                </a:lnTo>
                <a:lnTo>
                  <a:pt x="471" y="489"/>
                </a:lnTo>
                <a:lnTo>
                  <a:pt x="471" y="489"/>
                </a:lnTo>
                <a:lnTo>
                  <a:pt x="470" y="489"/>
                </a:lnTo>
                <a:lnTo>
                  <a:pt x="467" y="487"/>
                </a:lnTo>
                <a:lnTo>
                  <a:pt x="467" y="481"/>
                </a:lnTo>
                <a:lnTo>
                  <a:pt x="467" y="481"/>
                </a:lnTo>
                <a:lnTo>
                  <a:pt x="464" y="467"/>
                </a:lnTo>
                <a:lnTo>
                  <a:pt x="464" y="467"/>
                </a:lnTo>
                <a:lnTo>
                  <a:pt x="464" y="467"/>
                </a:lnTo>
                <a:lnTo>
                  <a:pt x="460" y="466"/>
                </a:lnTo>
                <a:lnTo>
                  <a:pt x="456" y="465"/>
                </a:lnTo>
                <a:lnTo>
                  <a:pt x="448" y="460"/>
                </a:lnTo>
                <a:lnTo>
                  <a:pt x="440" y="453"/>
                </a:lnTo>
                <a:lnTo>
                  <a:pt x="430" y="445"/>
                </a:lnTo>
                <a:lnTo>
                  <a:pt x="423" y="436"/>
                </a:lnTo>
                <a:lnTo>
                  <a:pt x="418" y="427"/>
                </a:lnTo>
                <a:lnTo>
                  <a:pt x="413" y="416"/>
                </a:lnTo>
                <a:lnTo>
                  <a:pt x="412" y="408"/>
                </a:lnTo>
                <a:lnTo>
                  <a:pt x="412" y="408"/>
                </a:lnTo>
                <a:lnTo>
                  <a:pt x="412" y="400"/>
                </a:lnTo>
                <a:lnTo>
                  <a:pt x="413" y="393"/>
                </a:lnTo>
                <a:lnTo>
                  <a:pt x="418" y="381"/>
                </a:lnTo>
                <a:lnTo>
                  <a:pt x="421" y="367"/>
                </a:lnTo>
                <a:lnTo>
                  <a:pt x="422" y="360"/>
                </a:lnTo>
                <a:lnTo>
                  <a:pt x="423" y="353"/>
                </a:lnTo>
                <a:lnTo>
                  <a:pt x="423" y="353"/>
                </a:lnTo>
                <a:lnTo>
                  <a:pt x="422" y="348"/>
                </a:lnTo>
                <a:lnTo>
                  <a:pt x="422" y="344"/>
                </a:lnTo>
                <a:lnTo>
                  <a:pt x="419" y="337"/>
                </a:lnTo>
                <a:lnTo>
                  <a:pt x="414" y="331"/>
                </a:lnTo>
                <a:lnTo>
                  <a:pt x="409" y="325"/>
                </a:lnTo>
                <a:lnTo>
                  <a:pt x="403" y="321"/>
                </a:lnTo>
                <a:lnTo>
                  <a:pt x="398" y="316"/>
                </a:lnTo>
                <a:lnTo>
                  <a:pt x="395" y="312"/>
                </a:lnTo>
                <a:lnTo>
                  <a:pt x="394" y="305"/>
                </a:lnTo>
                <a:lnTo>
                  <a:pt x="394" y="305"/>
                </a:lnTo>
                <a:lnTo>
                  <a:pt x="394" y="301"/>
                </a:lnTo>
                <a:lnTo>
                  <a:pt x="395" y="298"/>
                </a:lnTo>
                <a:lnTo>
                  <a:pt x="399" y="291"/>
                </a:lnTo>
                <a:lnTo>
                  <a:pt x="405" y="284"/>
                </a:lnTo>
                <a:lnTo>
                  <a:pt x="412" y="278"/>
                </a:lnTo>
                <a:lnTo>
                  <a:pt x="421" y="272"/>
                </a:lnTo>
                <a:lnTo>
                  <a:pt x="429" y="268"/>
                </a:lnTo>
                <a:lnTo>
                  <a:pt x="437" y="266"/>
                </a:lnTo>
                <a:lnTo>
                  <a:pt x="445" y="264"/>
                </a:lnTo>
                <a:lnTo>
                  <a:pt x="445" y="264"/>
                </a:lnTo>
                <a:lnTo>
                  <a:pt x="451" y="264"/>
                </a:lnTo>
                <a:lnTo>
                  <a:pt x="458" y="266"/>
                </a:lnTo>
                <a:lnTo>
                  <a:pt x="470" y="270"/>
                </a:lnTo>
                <a:lnTo>
                  <a:pt x="480" y="274"/>
                </a:lnTo>
                <a:lnTo>
                  <a:pt x="487" y="275"/>
                </a:lnTo>
                <a:lnTo>
                  <a:pt x="494" y="276"/>
                </a:lnTo>
                <a:lnTo>
                  <a:pt x="494" y="276"/>
                </a:lnTo>
                <a:lnTo>
                  <a:pt x="503" y="275"/>
                </a:lnTo>
                <a:lnTo>
                  <a:pt x="506" y="272"/>
                </a:lnTo>
                <a:lnTo>
                  <a:pt x="509" y="271"/>
                </a:lnTo>
                <a:lnTo>
                  <a:pt x="511" y="269"/>
                </a:lnTo>
                <a:lnTo>
                  <a:pt x="513" y="266"/>
                </a:lnTo>
                <a:lnTo>
                  <a:pt x="516" y="260"/>
                </a:lnTo>
                <a:lnTo>
                  <a:pt x="516" y="252"/>
                </a:lnTo>
                <a:lnTo>
                  <a:pt x="516" y="243"/>
                </a:lnTo>
                <a:lnTo>
                  <a:pt x="514" y="224"/>
                </a:lnTo>
                <a:lnTo>
                  <a:pt x="514" y="224"/>
                </a:lnTo>
                <a:lnTo>
                  <a:pt x="514" y="179"/>
                </a:lnTo>
                <a:lnTo>
                  <a:pt x="514" y="179"/>
                </a:lnTo>
                <a:lnTo>
                  <a:pt x="516" y="172"/>
                </a:lnTo>
                <a:lnTo>
                  <a:pt x="517" y="167"/>
                </a:lnTo>
                <a:lnTo>
                  <a:pt x="519" y="161"/>
                </a:lnTo>
                <a:lnTo>
                  <a:pt x="521" y="156"/>
                </a:lnTo>
                <a:lnTo>
                  <a:pt x="529" y="148"/>
                </a:lnTo>
                <a:lnTo>
                  <a:pt x="537" y="140"/>
                </a:lnTo>
                <a:lnTo>
                  <a:pt x="545" y="132"/>
                </a:lnTo>
                <a:lnTo>
                  <a:pt x="552" y="123"/>
                </a:lnTo>
                <a:lnTo>
                  <a:pt x="555" y="117"/>
                </a:lnTo>
                <a:lnTo>
                  <a:pt x="557" y="111"/>
                </a:lnTo>
                <a:lnTo>
                  <a:pt x="558" y="104"/>
                </a:lnTo>
                <a:lnTo>
                  <a:pt x="559" y="95"/>
                </a:lnTo>
                <a:lnTo>
                  <a:pt x="559" y="95"/>
                </a:lnTo>
                <a:lnTo>
                  <a:pt x="558" y="86"/>
                </a:lnTo>
                <a:lnTo>
                  <a:pt x="556" y="78"/>
                </a:lnTo>
                <a:lnTo>
                  <a:pt x="552" y="70"/>
                </a:lnTo>
                <a:lnTo>
                  <a:pt x="548" y="63"/>
                </a:lnTo>
                <a:lnTo>
                  <a:pt x="541" y="48"/>
                </a:lnTo>
                <a:lnTo>
                  <a:pt x="539" y="41"/>
                </a:lnTo>
                <a:lnTo>
                  <a:pt x="537" y="33"/>
                </a:lnTo>
                <a:lnTo>
                  <a:pt x="537" y="33"/>
                </a:lnTo>
                <a:lnTo>
                  <a:pt x="531" y="29"/>
                </a:lnTo>
                <a:lnTo>
                  <a:pt x="525" y="26"/>
                </a:lnTo>
                <a:lnTo>
                  <a:pt x="518" y="25"/>
                </a:lnTo>
                <a:lnTo>
                  <a:pt x="518" y="25"/>
                </a:lnTo>
                <a:lnTo>
                  <a:pt x="518" y="25"/>
                </a:lnTo>
                <a:close/>
              </a:path>
            </a:pathLst>
          </a:custGeom>
          <a:solidFill>
            <a:srgbClr val="6FB401"/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19" name="Freeform 86"/>
          <p:cNvSpPr>
            <a:spLocks/>
          </p:cNvSpPr>
          <p:nvPr/>
        </p:nvSpPr>
        <p:spPr bwMode="auto">
          <a:xfrm>
            <a:off x="5128493" y="3946245"/>
            <a:ext cx="198159" cy="237052"/>
          </a:xfrm>
          <a:custGeom>
            <a:avLst/>
            <a:gdLst/>
            <a:ahLst/>
            <a:cxnLst>
              <a:cxn ang="0">
                <a:pos x="204" y="393"/>
              </a:cxn>
              <a:cxn ang="0">
                <a:pos x="214" y="366"/>
              </a:cxn>
              <a:cxn ang="0">
                <a:pos x="241" y="337"/>
              </a:cxn>
              <a:cxn ang="0">
                <a:pos x="267" y="310"/>
              </a:cxn>
              <a:cxn ang="0">
                <a:pos x="279" y="285"/>
              </a:cxn>
              <a:cxn ang="0">
                <a:pos x="279" y="269"/>
              </a:cxn>
              <a:cxn ang="0">
                <a:pos x="273" y="253"/>
              </a:cxn>
              <a:cxn ang="0">
                <a:pos x="276" y="248"/>
              </a:cxn>
              <a:cxn ang="0">
                <a:pos x="296" y="229"/>
              </a:cxn>
              <a:cxn ang="0">
                <a:pos x="296" y="223"/>
              </a:cxn>
              <a:cxn ang="0">
                <a:pos x="273" y="202"/>
              </a:cxn>
              <a:cxn ang="0">
                <a:pos x="274" y="195"/>
              </a:cxn>
              <a:cxn ang="0">
                <a:pos x="287" y="184"/>
              </a:cxn>
              <a:cxn ang="0">
                <a:pos x="286" y="175"/>
              </a:cxn>
              <a:cxn ang="0">
                <a:pos x="283" y="165"/>
              </a:cxn>
              <a:cxn ang="0">
                <a:pos x="297" y="140"/>
              </a:cxn>
              <a:cxn ang="0">
                <a:pos x="289" y="117"/>
              </a:cxn>
              <a:cxn ang="0">
                <a:pos x="239" y="103"/>
              </a:cxn>
              <a:cxn ang="0">
                <a:pos x="166" y="81"/>
              </a:cxn>
              <a:cxn ang="0">
                <a:pos x="157" y="77"/>
              </a:cxn>
              <a:cxn ang="0">
                <a:pos x="140" y="50"/>
              </a:cxn>
              <a:cxn ang="0">
                <a:pos x="125" y="30"/>
              </a:cxn>
              <a:cxn ang="0">
                <a:pos x="111" y="26"/>
              </a:cxn>
              <a:cxn ang="0">
                <a:pos x="85" y="26"/>
              </a:cxn>
              <a:cxn ang="0">
                <a:pos x="71" y="20"/>
              </a:cxn>
              <a:cxn ang="0">
                <a:pos x="59" y="4"/>
              </a:cxn>
              <a:cxn ang="0">
                <a:pos x="51" y="4"/>
              </a:cxn>
              <a:cxn ang="0">
                <a:pos x="42" y="20"/>
              </a:cxn>
              <a:cxn ang="0">
                <a:pos x="34" y="40"/>
              </a:cxn>
              <a:cxn ang="0">
                <a:pos x="26" y="49"/>
              </a:cxn>
              <a:cxn ang="0">
                <a:pos x="5" y="65"/>
              </a:cxn>
              <a:cxn ang="0">
                <a:pos x="0" y="77"/>
              </a:cxn>
              <a:cxn ang="0">
                <a:pos x="3" y="93"/>
              </a:cxn>
              <a:cxn ang="0">
                <a:pos x="11" y="102"/>
              </a:cxn>
              <a:cxn ang="0">
                <a:pos x="36" y="112"/>
              </a:cxn>
              <a:cxn ang="0">
                <a:pos x="45" y="127"/>
              </a:cxn>
              <a:cxn ang="0">
                <a:pos x="49" y="153"/>
              </a:cxn>
              <a:cxn ang="0">
                <a:pos x="53" y="173"/>
              </a:cxn>
              <a:cxn ang="0">
                <a:pos x="66" y="184"/>
              </a:cxn>
              <a:cxn ang="0">
                <a:pos x="105" y="194"/>
              </a:cxn>
              <a:cxn ang="0">
                <a:pos x="119" y="203"/>
              </a:cxn>
              <a:cxn ang="0">
                <a:pos x="121" y="209"/>
              </a:cxn>
              <a:cxn ang="0">
                <a:pos x="120" y="262"/>
              </a:cxn>
              <a:cxn ang="0">
                <a:pos x="120" y="285"/>
              </a:cxn>
              <a:cxn ang="0">
                <a:pos x="126" y="298"/>
              </a:cxn>
              <a:cxn ang="0">
                <a:pos x="138" y="309"/>
              </a:cxn>
              <a:cxn ang="0">
                <a:pos x="155" y="314"/>
              </a:cxn>
              <a:cxn ang="0">
                <a:pos x="163" y="323"/>
              </a:cxn>
              <a:cxn ang="0">
                <a:pos x="203" y="405"/>
              </a:cxn>
            </a:cxnLst>
            <a:rect l="0" t="0" r="r" b="b"/>
            <a:pathLst>
              <a:path w="305" h="405">
                <a:moveTo>
                  <a:pt x="203" y="405"/>
                </a:moveTo>
                <a:lnTo>
                  <a:pt x="203" y="405"/>
                </a:lnTo>
                <a:lnTo>
                  <a:pt x="204" y="393"/>
                </a:lnTo>
                <a:lnTo>
                  <a:pt x="206" y="383"/>
                </a:lnTo>
                <a:lnTo>
                  <a:pt x="210" y="374"/>
                </a:lnTo>
                <a:lnTo>
                  <a:pt x="214" y="366"/>
                </a:lnTo>
                <a:lnTo>
                  <a:pt x="220" y="358"/>
                </a:lnTo>
                <a:lnTo>
                  <a:pt x="227" y="351"/>
                </a:lnTo>
                <a:lnTo>
                  <a:pt x="241" y="337"/>
                </a:lnTo>
                <a:lnTo>
                  <a:pt x="256" y="324"/>
                </a:lnTo>
                <a:lnTo>
                  <a:pt x="262" y="317"/>
                </a:lnTo>
                <a:lnTo>
                  <a:pt x="267" y="310"/>
                </a:lnTo>
                <a:lnTo>
                  <a:pt x="273" y="302"/>
                </a:lnTo>
                <a:lnTo>
                  <a:pt x="276" y="294"/>
                </a:lnTo>
                <a:lnTo>
                  <a:pt x="279" y="285"/>
                </a:lnTo>
                <a:lnTo>
                  <a:pt x="280" y="276"/>
                </a:lnTo>
                <a:lnTo>
                  <a:pt x="280" y="276"/>
                </a:lnTo>
                <a:lnTo>
                  <a:pt x="279" y="269"/>
                </a:lnTo>
                <a:lnTo>
                  <a:pt x="276" y="263"/>
                </a:lnTo>
                <a:lnTo>
                  <a:pt x="274" y="259"/>
                </a:lnTo>
                <a:lnTo>
                  <a:pt x="273" y="253"/>
                </a:lnTo>
                <a:lnTo>
                  <a:pt x="273" y="253"/>
                </a:lnTo>
                <a:lnTo>
                  <a:pt x="273" y="251"/>
                </a:lnTo>
                <a:lnTo>
                  <a:pt x="276" y="248"/>
                </a:lnTo>
                <a:lnTo>
                  <a:pt x="283" y="241"/>
                </a:lnTo>
                <a:lnTo>
                  <a:pt x="293" y="233"/>
                </a:lnTo>
                <a:lnTo>
                  <a:pt x="296" y="229"/>
                </a:lnTo>
                <a:lnTo>
                  <a:pt x="298" y="224"/>
                </a:lnTo>
                <a:lnTo>
                  <a:pt x="298" y="224"/>
                </a:lnTo>
                <a:lnTo>
                  <a:pt x="296" y="223"/>
                </a:lnTo>
                <a:lnTo>
                  <a:pt x="293" y="221"/>
                </a:lnTo>
                <a:lnTo>
                  <a:pt x="283" y="213"/>
                </a:lnTo>
                <a:lnTo>
                  <a:pt x="273" y="202"/>
                </a:lnTo>
                <a:lnTo>
                  <a:pt x="273" y="202"/>
                </a:lnTo>
                <a:lnTo>
                  <a:pt x="273" y="199"/>
                </a:lnTo>
                <a:lnTo>
                  <a:pt x="274" y="195"/>
                </a:lnTo>
                <a:lnTo>
                  <a:pt x="278" y="192"/>
                </a:lnTo>
                <a:lnTo>
                  <a:pt x="282" y="188"/>
                </a:lnTo>
                <a:lnTo>
                  <a:pt x="287" y="184"/>
                </a:lnTo>
                <a:lnTo>
                  <a:pt x="287" y="184"/>
                </a:lnTo>
                <a:lnTo>
                  <a:pt x="287" y="179"/>
                </a:lnTo>
                <a:lnTo>
                  <a:pt x="286" y="175"/>
                </a:lnTo>
                <a:lnTo>
                  <a:pt x="283" y="170"/>
                </a:lnTo>
                <a:lnTo>
                  <a:pt x="283" y="165"/>
                </a:lnTo>
                <a:lnTo>
                  <a:pt x="283" y="165"/>
                </a:lnTo>
                <a:lnTo>
                  <a:pt x="285" y="161"/>
                </a:lnTo>
                <a:lnTo>
                  <a:pt x="290" y="152"/>
                </a:lnTo>
                <a:lnTo>
                  <a:pt x="297" y="140"/>
                </a:lnTo>
                <a:lnTo>
                  <a:pt x="305" y="125"/>
                </a:lnTo>
                <a:lnTo>
                  <a:pt x="305" y="125"/>
                </a:lnTo>
                <a:lnTo>
                  <a:pt x="289" y="117"/>
                </a:lnTo>
                <a:lnTo>
                  <a:pt x="272" y="111"/>
                </a:lnTo>
                <a:lnTo>
                  <a:pt x="256" y="107"/>
                </a:lnTo>
                <a:lnTo>
                  <a:pt x="239" y="103"/>
                </a:lnTo>
                <a:lnTo>
                  <a:pt x="203" y="94"/>
                </a:lnTo>
                <a:lnTo>
                  <a:pt x="184" y="88"/>
                </a:lnTo>
                <a:lnTo>
                  <a:pt x="166" y="81"/>
                </a:lnTo>
                <a:lnTo>
                  <a:pt x="166" y="81"/>
                </a:lnTo>
                <a:lnTo>
                  <a:pt x="161" y="79"/>
                </a:lnTo>
                <a:lnTo>
                  <a:pt x="157" y="77"/>
                </a:lnTo>
                <a:lnTo>
                  <a:pt x="151" y="69"/>
                </a:lnTo>
                <a:lnTo>
                  <a:pt x="145" y="60"/>
                </a:lnTo>
                <a:lnTo>
                  <a:pt x="140" y="50"/>
                </a:lnTo>
                <a:lnTo>
                  <a:pt x="135" y="41"/>
                </a:lnTo>
                <a:lnTo>
                  <a:pt x="128" y="33"/>
                </a:lnTo>
                <a:lnTo>
                  <a:pt x="125" y="30"/>
                </a:lnTo>
                <a:lnTo>
                  <a:pt x="121" y="27"/>
                </a:lnTo>
                <a:lnTo>
                  <a:pt x="117" y="26"/>
                </a:lnTo>
                <a:lnTo>
                  <a:pt x="111" y="26"/>
                </a:lnTo>
                <a:lnTo>
                  <a:pt x="111" y="26"/>
                </a:lnTo>
                <a:lnTo>
                  <a:pt x="85" y="26"/>
                </a:lnTo>
                <a:lnTo>
                  <a:pt x="85" y="26"/>
                </a:lnTo>
                <a:lnTo>
                  <a:pt x="79" y="25"/>
                </a:lnTo>
                <a:lnTo>
                  <a:pt x="74" y="23"/>
                </a:lnTo>
                <a:lnTo>
                  <a:pt x="71" y="20"/>
                </a:lnTo>
                <a:lnTo>
                  <a:pt x="68" y="17"/>
                </a:lnTo>
                <a:lnTo>
                  <a:pt x="62" y="9"/>
                </a:lnTo>
                <a:lnTo>
                  <a:pt x="59" y="4"/>
                </a:lnTo>
                <a:lnTo>
                  <a:pt x="56" y="0"/>
                </a:lnTo>
                <a:lnTo>
                  <a:pt x="56" y="0"/>
                </a:lnTo>
                <a:lnTo>
                  <a:pt x="51" y="4"/>
                </a:lnTo>
                <a:lnTo>
                  <a:pt x="48" y="9"/>
                </a:lnTo>
                <a:lnTo>
                  <a:pt x="44" y="15"/>
                </a:lnTo>
                <a:lnTo>
                  <a:pt x="42" y="20"/>
                </a:lnTo>
                <a:lnTo>
                  <a:pt x="38" y="31"/>
                </a:lnTo>
                <a:lnTo>
                  <a:pt x="36" y="35"/>
                </a:lnTo>
                <a:lnTo>
                  <a:pt x="34" y="40"/>
                </a:lnTo>
                <a:lnTo>
                  <a:pt x="34" y="40"/>
                </a:lnTo>
                <a:lnTo>
                  <a:pt x="30" y="46"/>
                </a:lnTo>
                <a:lnTo>
                  <a:pt x="26" y="49"/>
                </a:lnTo>
                <a:lnTo>
                  <a:pt x="14" y="57"/>
                </a:lnTo>
                <a:lnTo>
                  <a:pt x="8" y="61"/>
                </a:lnTo>
                <a:lnTo>
                  <a:pt x="5" y="65"/>
                </a:lnTo>
                <a:lnTo>
                  <a:pt x="1" y="71"/>
                </a:lnTo>
                <a:lnTo>
                  <a:pt x="0" y="77"/>
                </a:lnTo>
                <a:lnTo>
                  <a:pt x="0" y="77"/>
                </a:lnTo>
                <a:lnTo>
                  <a:pt x="0" y="84"/>
                </a:lnTo>
                <a:lnTo>
                  <a:pt x="1" y="88"/>
                </a:lnTo>
                <a:lnTo>
                  <a:pt x="3" y="93"/>
                </a:lnTo>
                <a:lnTo>
                  <a:pt x="5" y="96"/>
                </a:lnTo>
                <a:lnTo>
                  <a:pt x="7" y="100"/>
                </a:lnTo>
                <a:lnTo>
                  <a:pt x="11" y="102"/>
                </a:lnTo>
                <a:lnTo>
                  <a:pt x="16" y="106"/>
                </a:lnTo>
                <a:lnTo>
                  <a:pt x="30" y="110"/>
                </a:lnTo>
                <a:lnTo>
                  <a:pt x="36" y="112"/>
                </a:lnTo>
                <a:lnTo>
                  <a:pt x="41" y="117"/>
                </a:lnTo>
                <a:lnTo>
                  <a:pt x="41" y="117"/>
                </a:lnTo>
                <a:lnTo>
                  <a:pt x="45" y="127"/>
                </a:lnTo>
                <a:lnTo>
                  <a:pt x="48" y="135"/>
                </a:lnTo>
                <a:lnTo>
                  <a:pt x="49" y="145"/>
                </a:lnTo>
                <a:lnTo>
                  <a:pt x="49" y="153"/>
                </a:lnTo>
                <a:lnTo>
                  <a:pt x="50" y="161"/>
                </a:lnTo>
                <a:lnTo>
                  <a:pt x="51" y="168"/>
                </a:lnTo>
                <a:lnTo>
                  <a:pt x="53" y="173"/>
                </a:lnTo>
                <a:lnTo>
                  <a:pt x="59" y="179"/>
                </a:lnTo>
                <a:lnTo>
                  <a:pt x="59" y="179"/>
                </a:lnTo>
                <a:lnTo>
                  <a:pt x="66" y="184"/>
                </a:lnTo>
                <a:lnTo>
                  <a:pt x="75" y="186"/>
                </a:lnTo>
                <a:lnTo>
                  <a:pt x="96" y="192"/>
                </a:lnTo>
                <a:lnTo>
                  <a:pt x="105" y="194"/>
                </a:lnTo>
                <a:lnTo>
                  <a:pt x="114" y="199"/>
                </a:lnTo>
                <a:lnTo>
                  <a:pt x="117" y="201"/>
                </a:lnTo>
                <a:lnTo>
                  <a:pt x="119" y="203"/>
                </a:lnTo>
                <a:lnTo>
                  <a:pt x="121" y="206"/>
                </a:lnTo>
                <a:lnTo>
                  <a:pt x="121" y="209"/>
                </a:lnTo>
                <a:lnTo>
                  <a:pt x="121" y="209"/>
                </a:lnTo>
                <a:lnTo>
                  <a:pt x="121" y="249"/>
                </a:lnTo>
                <a:lnTo>
                  <a:pt x="121" y="249"/>
                </a:lnTo>
                <a:lnTo>
                  <a:pt x="120" y="262"/>
                </a:lnTo>
                <a:lnTo>
                  <a:pt x="119" y="274"/>
                </a:lnTo>
                <a:lnTo>
                  <a:pt x="119" y="279"/>
                </a:lnTo>
                <a:lnTo>
                  <a:pt x="120" y="285"/>
                </a:lnTo>
                <a:lnTo>
                  <a:pt x="122" y="291"/>
                </a:lnTo>
                <a:lnTo>
                  <a:pt x="126" y="298"/>
                </a:lnTo>
                <a:lnTo>
                  <a:pt x="126" y="298"/>
                </a:lnTo>
                <a:lnTo>
                  <a:pt x="129" y="303"/>
                </a:lnTo>
                <a:lnTo>
                  <a:pt x="134" y="307"/>
                </a:lnTo>
                <a:lnTo>
                  <a:pt x="138" y="309"/>
                </a:lnTo>
                <a:lnTo>
                  <a:pt x="144" y="310"/>
                </a:lnTo>
                <a:lnTo>
                  <a:pt x="149" y="312"/>
                </a:lnTo>
                <a:lnTo>
                  <a:pt x="155" y="314"/>
                </a:lnTo>
                <a:lnTo>
                  <a:pt x="159" y="317"/>
                </a:lnTo>
                <a:lnTo>
                  <a:pt x="163" y="323"/>
                </a:lnTo>
                <a:lnTo>
                  <a:pt x="163" y="323"/>
                </a:lnTo>
                <a:lnTo>
                  <a:pt x="203" y="405"/>
                </a:lnTo>
                <a:lnTo>
                  <a:pt x="203" y="405"/>
                </a:lnTo>
                <a:lnTo>
                  <a:pt x="203" y="405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20" name="Freeform 87"/>
          <p:cNvSpPr>
            <a:spLocks/>
          </p:cNvSpPr>
          <p:nvPr/>
        </p:nvSpPr>
        <p:spPr bwMode="auto">
          <a:xfrm>
            <a:off x="6728018" y="3036762"/>
            <a:ext cx="80299" cy="62198"/>
          </a:xfrm>
          <a:custGeom>
            <a:avLst/>
            <a:gdLst/>
            <a:ahLst/>
            <a:cxnLst>
              <a:cxn ang="0">
                <a:pos x="106" y="55"/>
              </a:cxn>
              <a:cxn ang="0">
                <a:pos x="106" y="55"/>
              </a:cxn>
              <a:cxn ang="0">
                <a:pos x="104" y="54"/>
              </a:cxn>
              <a:cxn ang="0">
                <a:pos x="102" y="53"/>
              </a:cxn>
              <a:cxn ang="0">
                <a:pos x="99" y="47"/>
              </a:cxn>
              <a:cxn ang="0">
                <a:pos x="89" y="30"/>
              </a:cxn>
              <a:cxn ang="0">
                <a:pos x="77" y="0"/>
              </a:cxn>
              <a:cxn ang="0">
                <a:pos x="77" y="0"/>
              </a:cxn>
              <a:cxn ang="0">
                <a:pos x="63" y="2"/>
              </a:cxn>
              <a:cxn ang="0">
                <a:pos x="50" y="7"/>
              </a:cxn>
              <a:cxn ang="0">
                <a:pos x="38" y="12"/>
              </a:cxn>
              <a:cxn ang="0">
                <a:pos x="25" y="20"/>
              </a:cxn>
              <a:cxn ang="0">
                <a:pos x="20" y="25"/>
              </a:cxn>
              <a:cxn ang="0">
                <a:pos x="15" y="30"/>
              </a:cxn>
              <a:cxn ang="0">
                <a:pos x="10" y="35"/>
              </a:cxn>
              <a:cxn ang="0">
                <a:pos x="7" y="42"/>
              </a:cxn>
              <a:cxn ang="0">
                <a:pos x="3" y="49"/>
              </a:cxn>
              <a:cxn ang="0">
                <a:pos x="1" y="56"/>
              </a:cxn>
              <a:cxn ang="0">
                <a:pos x="0" y="64"/>
              </a:cxn>
              <a:cxn ang="0">
                <a:pos x="0" y="73"/>
              </a:cxn>
              <a:cxn ang="0">
                <a:pos x="0" y="73"/>
              </a:cxn>
              <a:cxn ang="0">
                <a:pos x="0" y="87"/>
              </a:cxn>
              <a:cxn ang="0">
                <a:pos x="0" y="93"/>
              </a:cxn>
              <a:cxn ang="0">
                <a:pos x="2" y="97"/>
              </a:cxn>
              <a:cxn ang="0">
                <a:pos x="3" y="102"/>
              </a:cxn>
              <a:cxn ang="0">
                <a:pos x="7" y="104"/>
              </a:cxn>
              <a:cxn ang="0">
                <a:pos x="11" y="106"/>
              </a:cxn>
              <a:cxn ang="0">
                <a:pos x="17" y="107"/>
              </a:cxn>
              <a:cxn ang="0">
                <a:pos x="17" y="107"/>
              </a:cxn>
              <a:cxn ang="0">
                <a:pos x="25" y="106"/>
              </a:cxn>
              <a:cxn ang="0">
                <a:pos x="32" y="104"/>
              </a:cxn>
              <a:cxn ang="0">
                <a:pos x="45" y="101"/>
              </a:cxn>
              <a:cxn ang="0">
                <a:pos x="55" y="96"/>
              </a:cxn>
              <a:cxn ang="0">
                <a:pos x="60" y="95"/>
              </a:cxn>
              <a:cxn ang="0">
                <a:pos x="65" y="95"/>
              </a:cxn>
              <a:cxn ang="0">
                <a:pos x="65" y="95"/>
              </a:cxn>
              <a:cxn ang="0">
                <a:pos x="106" y="95"/>
              </a:cxn>
              <a:cxn ang="0">
                <a:pos x="106" y="95"/>
              </a:cxn>
              <a:cxn ang="0">
                <a:pos x="110" y="95"/>
              </a:cxn>
              <a:cxn ang="0">
                <a:pos x="116" y="93"/>
              </a:cxn>
              <a:cxn ang="0">
                <a:pos x="119" y="92"/>
              </a:cxn>
              <a:cxn ang="0">
                <a:pos x="122" y="89"/>
              </a:cxn>
              <a:cxn ang="0">
                <a:pos x="123" y="85"/>
              </a:cxn>
              <a:cxn ang="0">
                <a:pos x="124" y="80"/>
              </a:cxn>
              <a:cxn ang="0">
                <a:pos x="124" y="80"/>
              </a:cxn>
              <a:cxn ang="0">
                <a:pos x="124" y="76"/>
              </a:cxn>
              <a:cxn ang="0">
                <a:pos x="122" y="72"/>
              </a:cxn>
              <a:cxn ang="0">
                <a:pos x="118" y="63"/>
              </a:cxn>
              <a:cxn ang="0">
                <a:pos x="111" y="57"/>
              </a:cxn>
              <a:cxn ang="0">
                <a:pos x="109" y="55"/>
              </a:cxn>
              <a:cxn ang="0">
                <a:pos x="106" y="55"/>
              </a:cxn>
              <a:cxn ang="0">
                <a:pos x="106" y="55"/>
              </a:cxn>
              <a:cxn ang="0">
                <a:pos x="106" y="55"/>
              </a:cxn>
            </a:cxnLst>
            <a:rect l="0" t="0" r="r" b="b"/>
            <a:pathLst>
              <a:path w="124" h="107">
                <a:moveTo>
                  <a:pt x="106" y="55"/>
                </a:moveTo>
                <a:lnTo>
                  <a:pt x="106" y="55"/>
                </a:lnTo>
                <a:lnTo>
                  <a:pt x="104" y="54"/>
                </a:lnTo>
                <a:lnTo>
                  <a:pt x="102" y="53"/>
                </a:lnTo>
                <a:lnTo>
                  <a:pt x="99" y="47"/>
                </a:lnTo>
                <a:lnTo>
                  <a:pt x="89" y="30"/>
                </a:lnTo>
                <a:lnTo>
                  <a:pt x="77" y="0"/>
                </a:lnTo>
                <a:lnTo>
                  <a:pt x="77" y="0"/>
                </a:lnTo>
                <a:lnTo>
                  <a:pt x="63" y="2"/>
                </a:lnTo>
                <a:lnTo>
                  <a:pt x="50" y="7"/>
                </a:lnTo>
                <a:lnTo>
                  <a:pt x="38" y="12"/>
                </a:lnTo>
                <a:lnTo>
                  <a:pt x="25" y="20"/>
                </a:lnTo>
                <a:lnTo>
                  <a:pt x="20" y="25"/>
                </a:lnTo>
                <a:lnTo>
                  <a:pt x="15" y="30"/>
                </a:lnTo>
                <a:lnTo>
                  <a:pt x="10" y="35"/>
                </a:lnTo>
                <a:lnTo>
                  <a:pt x="7" y="42"/>
                </a:lnTo>
                <a:lnTo>
                  <a:pt x="3" y="49"/>
                </a:lnTo>
                <a:lnTo>
                  <a:pt x="1" y="56"/>
                </a:lnTo>
                <a:lnTo>
                  <a:pt x="0" y="64"/>
                </a:lnTo>
                <a:lnTo>
                  <a:pt x="0" y="73"/>
                </a:lnTo>
                <a:lnTo>
                  <a:pt x="0" y="73"/>
                </a:lnTo>
                <a:lnTo>
                  <a:pt x="0" y="87"/>
                </a:lnTo>
                <a:lnTo>
                  <a:pt x="0" y="93"/>
                </a:lnTo>
                <a:lnTo>
                  <a:pt x="2" y="97"/>
                </a:lnTo>
                <a:lnTo>
                  <a:pt x="3" y="102"/>
                </a:lnTo>
                <a:lnTo>
                  <a:pt x="7" y="104"/>
                </a:lnTo>
                <a:lnTo>
                  <a:pt x="11" y="106"/>
                </a:lnTo>
                <a:lnTo>
                  <a:pt x="17" y="107"/>
                </a:lnTo>
                <a:lnTo>
                  <a:pt x="17" y="107"/>
                </a:lnTo>
                <a:lnTo>
                  <a:pt x="25" y="106"/>
                </a:lnTo>
                <a:lnTo>
                  <a:pt x="32" y="104"/>
                </a:lnTo>
                <a:lnTo>
                  <a:pt x="45" y="101"/>
                </a:lnTo>
                <a:lnTo>
                  <a:pt x="55" y="96"/>
                </a:lnTo>
                <a:lnTo>
                  <a:pt x="60" y="95"/>
                </a:lnTo>
                <a:lnTo>
                  <a:pt x="65" y="95"/>
                </a:lnTo>
                <a:lnTo>
                  <a:pt x="65" y="95"/>
                </a:lnTo>
                <a:lnTo>
                  <a:pt x="106" y="95"/>
                </a:lnTo>
                <a:lnTo>
                  <a:pt x="106" y="95"/>
                </a:lnTo>
                <a:lnTo>
                  <a:pt x="110" y="95"/>
                </a:lnTo>
                <a:lnTo>
                  <a:pt x="116" y="93"/>
                </a:lnTo>
                <a:lnTo>
                  <a:pt x="119" y="92"/>
                </a:lnTo>
                <a:lnTo>
                  <a:pt x="122" y="89"/>
                </a:lnTo>
                <a:lnTo>
                  <a:pt x="123" y="85"/>
                </a:lnTo>
                <a:lnTo>
                  <a:pt x="124" y="80"/>
                </a:lnTo>
                <a:lnTo>
                  <a:pt x="124" y="80"/>
                </a:lnTo>
                <a:lnTo>
                  <a:pt x="124" y="76"/>
                </a:lnTo>
                <a:lnTo>
                  <a:pt x="122" y="72"/>
                </a:lnTo>
                <a:lnTo>
                  <a:pt x="118" y="63"/>
                </a:lnTo>
                <a:lnTo>
                  <a:pt x="111" y="57"/>
                </a:lnTo>
                <a:lnTo>
                  <a:pt x="109" y="55"/>
                </a:lnTo>
                <a:lnTo>
                  <a:pt x="106" y="55"/>
                </a:lnTo>
                <a:lnTo>
                  <a:pt x="106" y="55"/>
                </a:lnTo>
                <a:lnTo>
                  <a:pt x="106" y="55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21" name="Freeform 88"/>
          <p:cNvSpPr>
            <a:spLocks/>
          </p:cNvSpPr>
          <p:nvPr/>
        </p:nvSpPr>
        <p:spPr bwMode="auto">
          <a:xfrm>
            <a:off x="6018268" y="3639953"/>
            <a:ext cx="452010" cy="481146"/>
          </a:xfrm>
          <a:custGeom>
            <a:avLst/>
            <a:gdLst/>
            <a:ahLst/>
            <a:cxnLst>
              <a:cxn ang="0">
                <a:pos x="638" y="327"/>
              </a:cxn>
              <a:cxn ang="0">
                <a:pos x="687" y="359"/>
              </a:cxn>
              <a:cxn ang="0">
                <a:pos x="698" y="395"/>
              </a:cxn>
              <a:cxn ang="0">
                <a:pos x="660" y="435"/>
              </a:cxn>
              <a:cxn ang="0">
                <a:pos x="623" y="477"/>
              </a:cxn>
              <a:cxn ang="0">
                <a:pos x="618" y="565"/>
              </a:cxn>
              <a:cxn ang="0">
                <a:pos x="592" y="585"/>
              </a:cxn>
              <a:cxn ang="0">
                <a:pos x="554" y="588"/>
              </a:cxn>
              <a:cxn ang="0">
                <a:pos x="459" y="533"/>
              </a:cxn>
              <a:cxn ang="0">
                <a:pos x="428" y="557"/>
              </a:cxn>
              <a:cxn ang="0">
                <a:pos x="395" y="630"/>
              </a:cxn>
              <a:cxn ang="0">
                <a:pos x="363" y="637"/>
              </a:cxn>
              <a:cxn ang="0">
                <a:pos x="345" y="624"/>
              </a:cxn>
              <a:cxn ang="0">
                <a:pos x="317" y="639"/>
              </a:cxn>
              <a:cxn ang="0">
                <a:pos x="307" y="698"/>
              </a:cxn>
              <a:cxn ang="0">
                <a:pos x="287" y="729"/>
              </a:cxn>
              <a:cxn ang="0">
                <a:pos x="259" y="761"/>
              </a:cxn>
              <a:cxn ang="0">
                <a:pos x="259" y="807"/>
              </a:cxn>
              <a:cxn ang="0">
                <a:pos x="237" y="801"/>
              </a:cxn>
              <a:cxn ang="0">
                <a:pos x="195" y="701"/>
              </a:cxn>
              <a:cxn ang="0">
                <a:pos x="211" y="674"/>
              </a:cxn>
              <a:cxn ang="0">
                <a:pos x="206" y="647"/>
              </a:cxn>
              <a:cxn ang="0">
                <a:pos x="198" y="607"/>
              </a:cxn>
              <a:cxn ang="0">
                <a:pos x="182" y="591"/>
              </a:cxn>
              <a:cxn ang="0">
                <a:pos x="163" y="570"/>
              </a:cxn>
              <a:cxn ang="0">
                <a:pos x="146" y="554"/>
              </a:cxn>
              <a:cxn ang="0">
                <a:pos x="119" y="539"/>
              </a:cxn>
              <a:cxn ang="0">
                <a:pos x="67" y="531"/>
              </a:cxn>
              <a:cxn ang="0">
                <a:pos x="27" y="507"/>
              </a:cxn>
              <a:cxn ang="0">
                <a:pos x="1" y="485"/>
              </a:cxn>
              <a:cxn ang="0">
                <a:pos x="20" y="447"/>
              </a:cxn>
              <a:cxn ang="0">
                <a:pos x="59" y="426"/>
              </a:cxn>
              <a:cxn ang="0">
                <a:pos x="92" y="441"/>
              </a:cxn>
              <a:cxn ang="0">
                <a:pos x="122" y="426"/>
              </a:cxn>
              <a:cxn ang="0">
                <a:pos x="136" y="404"/>
              </a:cxn>
              <a:cxn ang="0">
                <a:pos x="74" y="324"/>
              </a:cxn>
              <a:cxn ang="0">
                <a:pos x="99" y="302"/>
              </a:cxn>
              <a:cxn ang="0">
                <a:pos x="118" y="280"/>
              </a:cxn>
              <a:cxn ang="0">
                <a:pos x="202" y="282"/>
              </a:cxn>
              <a:cxn ang="0">
                <a:pos x="233" y="257"/>
              </a:cxn>
              <a:cxn ang="0">
                <a:pos x="257" y="140"/>
              </a:cxn>
              <a:cxn ang="0">
                <a:pos x="328" y="20"/>
              </a:cxn>
              <a:cxn ang="0">
                <a:pos x="357" y="8"/>
              </a:cxn>
              <a:cxn ang="0">
                <a:pos x="396" y="5"/>
              </a:cxn>
              <a:cxn ang="0">
                <a:pos x="412" y="28"/>
              </a:cxn>
              <a:cxn ang="0">
                <a:pos x="419" y="74"/>
              </a:cxn>
              <a:cxn ang="0">
                <a:pos x="380" y="170"/>
              </a:cxn>
              <a:cxn ang="0">
                <a:pos x="356" y="199"/>
              </a:cxn>
              <a:cxn ang="0">
                <a:pos x="352" y="226"/>
              </a:cxn>
              <a:cxn ang="0">
                <a:pos x="357" y="283"/>
              </a:cxn>
              <a:cxn ang="0">
                <a:pos x="370" y="304"/>
              </a:cxn>
              <a:cxn ang="0">
                <a:pos x="389" y="334"/>
              </a:cxn>
              <a:cxn ang="0">
                <a:pos x="415" y="321"/>
              </a:cxn>
              <a:cxn ang="0">
                <a:pos x="454" y="292"/>
              </a:cxn>
              <a:cxn ang="0">
                <a:pos x="504" y="297"/>
              </a:cxn>
              <a:cxn ang="0">
                <a:pos x="540" y="287"/>
              </a:cxn>
              <a:cxn ang="0">
                <a:pos x="550" y="317"/>
              </a:cxn>
              <a:cxn ang="0">
                <a:pos x="577" y="313"/>
              </a:cxn>
              <a:cxn ang="0">
                <a:pos x="607" y="297"/>
              </a:cxn>
            </a:cxnLst>
            <a:rect l="0" t="0" r="r" b="b"/>
            <a:pathLst>
              <a:path w="699" h="820">
                <a:moveTo>
                  <a:pt x="625" y="297"/>
                </a:moveTo>
                <a:lnTo>
                  <a:pt x="625" y="297"/>
                </a:lnTo>
                <a:lnTo>
                  <a:pt x="626" y="307"/>
                </a:lnTo>
                <a:lnTo>
                  <a:pt x="629" y="315"/>
                </a:lnTo>
                <a:lnTo>
                  <a:pt x="633" y="321"/>
                </a:lnTo>
                <a:lnTo>
                  <a:pt x="638" y="327"/>
                </a:lnTo>
                <a:lnTo>
                  <a:pt x="643" y="332"/>
                </a:lnTo>
                <a:lnTo>
                  <a:pt x="649" y="336"/>
                </a:lnTo>
                <a:lnTo>
                  <a:pt x="663" y="343"/>
                </a:lnTo>
                <a:lnTo>
                  <a:pt x="676" y="350"/>
                </a:lnTo>
                <a:lnTo>
                  <a:pt x="681" y="355"/>
                </a:lnTo>
                <a:lnTo>
                  <a:pt x="687" y="359"/>
                </a:lnTo>
                <a:lnTo>
                  <a:pt x="692" y="364"/>
                </a:lnTo>
                <a:lnTo>
                  <a:pt x="695" y="371"/>
                </a:lnTo>
                <a:lnTo>
                  <a:pt x="698" y="378"/>
                </a:lnTo>
                <a:lnTo>
                  <a:pt x="699" y="386"/>
                </a:lnTo>
                <a:lnTo>
                  <a:pt x="699" y="386"/>
                </a:lnTo>
                <a:lnTo>
                  <a:pt x="698" y="395"/>
                </a:lnTo>
                <a:lnTo>
                  <a:pt x="695" y="403"/>
                </a:lnTo>
                <a:lnTo>
                  <a:pt x="692" y="410"/>
                </a:lnTo>
                <a:lnTo>
                  <a:pt x="686" y="416"/>
                </a:lnTo>
                <a:lnTo>
                  <a:pt x="680" y="422"/>
                </a:lnTo>
                <a:lnTo>
                  <a:pt x="675" y="426"/>
                </a:lnTo>
                <a:lnTo>
                  <a:pt x="660" y="435"/>
                </a:lnTo>
                <a:lnTo>
                  <a:pt x="646" y="445"/>
                </a:lnTo>
                <a:lnTo>
                  <a:pt x="639" y="450"/>
                </a:lnTo>
                <a:lnTo>
                  <a:pt x="633" y="455"/>
                </a:lnTo>
                <a:lnTo>
                  <a:pt x="629" y="462"/>
                </a:lnTo>
                <a:lnTo>
                  <a:pt x="625" y="469"/>
                </a:lnTo>
                <a:lnTo>
                  <a:pt x="623" y="477"/>
                </a:lnTo>
                <a:lnTo>
                  <a:pt x="622" y="485"/>
                </a:lnTo>
                <a:lnTo>
                  <a:pt x="622" y="485"/>
                </a:lnTo>
                <a:lnTo>
                  <a:pt x="622" y="559"/>
                </a:lnTo>
                <a:lnTo>
                  <a:pt x="622" y="559"/>
                </a:lnTo>
                <a:lnTo>
                  <a:pt x="618" y="565"/>
                </a:lnTo>
                <a:lnTo>
                  <a:pt x="618" y="565"/>
                </a:lnTo>
                <a:lnTo>
                  <a:pt x="618" y="565"/>
                </a:lnTo>
                <a:lnTo>
                  <a:pt x="612" y="568"/>
                </a:lnTo>
                <a:lnTo>
                  <a:pt x="607" y="571"/>
                </a:lnTo>
                <a:lnTo>
                  <a:pt x="602" y="575"/>
                </a:lnTo>
                <a:lnTo>
                  <a:pt x="596" y="579"/>
                </a:lnTo>
                <a:lnTo>
                  <a:pt x="592" y="585"/>
                </a:lnTo>
                <a:lnTo>
                  <a:pt x="588" y="592"/>
                </a:lnTo>
                <a:lnTo>
                  <a:pt x="584" y="599"/>
                </a:lnTo>
                <a:lnTo>
                  <a:pt x="580" y="607"/>
                </a:lnTo>
                <a:lnTo>
                  <a:pt x="580" y="607"/>
                </a:lnTo>
                <a:lnTo>
                  <a:pt x="569" y="599"/>
                </a:lnTo>
                <a:lnTo>
                  <a:pt x="554" y="588"/>
                </a:lnTo>
                <a:lnTo>
                  <a:pt x="520" y="564"/>
                </a:lnTo>
                <a:lnTo>
                  <a:pt x="503" y="553"/>
                </a:lnTo>
                <a:lnTo>
                  <a:pt x="487" y="542"/>
                </a:lnTo>
                <a:lnTo>
                  <a:pt x="472" y="535"/>
                </a:lnTo>
                <a:lnTo>
                  <a:pt x="465" y="533"/>
                </a:lnTo>
                <a:lnTo>
                  <a:pt x="459" y="533"/>
                </a:lnTo>
                <a:lnTo>
                  <a:pt x="459" y="533"/>
                </a:lnTo>
                <a:lnTo>
                  <a:pt x="451" y="534"/>
                </a:lnTo>
                <a:lnTo>
                  <a:pt x="444" y="538"/>
                </a:lnTo>
                <a:lnTo>
                  <a:pt x="439" y="542"/>
                </a:lnTo>
                <a:lnTo>
                  <a:pt x="433" y="549"/>
                </a:lnTo>
                <a:lnTo>
                  <a:pt x="428" y="557"/>
                </a:lnTo>
                <a:lnTo>
                  <a:pt x="425" y="567"/>
                </a:lnTo>
                <a:lnTo>
                  <a:pt x="417" y="586"/>
                </a:lnTo>
                <a:lnTo>
                  <a:pt x="409" y="606"/>
                </a:lnTo>
                <a:lnTo>
                  <a:pt x="405" y="615"/>
                </a:lnTo>
                <a:lnTo>
                  <a:pt x="400" y="623"/>
                </a:lnTo>
                <a:lnTo>
                  <a:pt x="395" y="630"/>
                </a:lnTo>
                <a:lnTo>
                  <a:pt x="388" y="634"/>
                </a:lnTo>
                <a:lnTo>
                  <a:pt x="380" y="638"/>
                </a:lnTo>
                <a:lnTo>
                  <a:pt x="372" y="639"/>
                </a:lnTo>
                <a:lnTo>
                  <a:pt x="372" y="639"/>
                </a:lnTo>
                <a:lnTo>
                  <a:pt x="366" y="639"/>
                </a:lnTo>
                <a:lnTo>
                  <a:pt x="363" y="637"/>
                </a:lnTo>
                <a:lnTo>
                  <a:pt x="360" y="634"/>
                </a:lnTo>
                <a:lnTo>
                  <a:pt x="358" y="632"/>
                </a:lnTo>
                <a:lnTo>
                  <a:pt x="356" y="630"/>
                </a:lnTo>
                <a:lnTo>
                  <a:pt x="354" y="626"/>
                </a:lnTo>
                <a:lnTo>
                  <a:pt x="350" y="625"/>
                </a:lnTo>
                <a:lnTo>
                  <a:pt x="345" y="624"/>
                </a:lnTo>
                <a:lnTo>
                  <a:pt x="345" y="624"/>
                </a:lnTo>
                <a:lnTo>
                  <a:pt x="340" y="626"/>
                </a:lnTo>
                <a:lnTo>
                  <a:pt x="329" y="631"/>
                </a:lnTo>
                <a:lnTo>
                  <a:pt x="320" y="636"/>
                </a:lnTo>
                <a:lnTo>
                  <a:pt x="318" y="638"/>
                </a:lnTo>
                <a:lnTo>
                  <a:pt x="317" y="639"/>
                </a:lnTo>
                <a:lnTo>
                  <a:pt x="317" y="639"/>
                </a:lnTo>
                <a:lnTo>
                  <a:pt x="314" y="646"/>
                </a:lnTo>
                <a:lnTo>
                  <a:pt x="312" y="653"/>
                </a:lnTo>
                <a:lnTo>
                  <a:pt x="311" y="670"/>
                </a:lnTo>
                <a:lnTo>
                  <a:pt x="310" y="689"/>
                </a:lnTo>
                <a:lnTo>
                  <a:pt x="307" y="698"/>
                </a:lnTo>
                <a:lnTo>
                  <a:pt x="305" y="706"/>
                </a:lnTo>
                <a:lnTo>
                  <a:pt x="305" y="706"/>
                </a:lnTo>
                <a:lnTo>
                  <a:pt x="304" y="712"/>
                </a:lnTo>
                <a:lnTo>
                  <a:pt x="302" y="715"/>
                </a:lnTo>
                <a:lnTo>
                  <a:pt x="295" y="723"/>
                </a:lnTo>
                <a:lnTo>
                  <a:pt x="287" y="729"/>
                </a:lnTo>
                <a:lnTo>
                  <a:pt x="279" y="735"/>
                </a:lnTo>
                <a:lnTo>
                  <a:pt x="271" y="741"/>
                </a:lnTo>
                <a:lnTo>
                  <a:pt x="267" y="745"/>
                </a:lnTo>
                <a:lnTo>
                  <a:pt x="264" y="750"/>
                </a:lnTo>
                <a:lnTo>
                  <a:pt x="261" y="755"/>
                </a:lnTo>
                <a:lnTo>
                  <a:pt x="259" y="761"/>
                </a:lnTo>
                <a:lnTo>
                  <a:pt x="258" y="768"/>
                </a:lnTo>
                <a:lnTo>
                  <a:pt x="257" y="775"/>
                </a:lnTo>
                <a:lnTo>
                  <a:pt x="257" y="775"/>
                </a:lnTo>
                <a:lnTo>
                  <a:pt x="258" y="785"/>
                </a:lnTo>
                <a:lnTo>
                  <a:pt x="259" y="796"/>
                </a:lnTo>
                <a:lnTo>
                  <a:pt x="259" y="807"/>
                </a:lnTo>
                <a:lnTo>
                  <a:pt x="257" y="820"/>
                </a:lnTo>
                <a:lnTo>
                  <a:pt x="257" y="820"/>
                </a:lnTo>
                <a:lnTo>
                  <a:pt x="252" y="817"/>
                </a:lnTo>
                <a:lnTo>
                  <a:pt x="248" y="813"/>
                </a:lnTo>
                <a:lnTo>
                  <a:pt x="242" y="808"/>
                </a:lnTo>
                <a:lnTo>
                  <a:pt x="237" y="801"/>
                </a:lnTo>
                <a:lnTo>
                  <a:pt x="227" y="785"/>
                </a:lnTo>
                <a:lnTo>
                  <a:pt x="217" y="767"/>
                </a:lnTo>
                <a:lnTo>
                  <a:pt x="209" y="747"/>
                </a:lnTo>
                <a:lnTo>
                  <a:pt x="202" y="729"/>
                </a:lnTo>
                <a:lnTo>
                  <a:pt x="197" y="713"/>
                </a:lnTo>
                <a:lnTo>
                  <a:pt x="195" y="701"/>
                </a:lnTo>
                <a:lnTo>
                  <a:pt x="195" y="701"/>
                </a:lnTo>
                <a:lnTo>
                  <a:pt x="196" y="695"/>
                </a:lnTo>
                <a:lnTo>
                  <a:pt x="198" y="690"/>
                </a:lnTo>
                <a:lnTo>
                  <a:pt x="200" y="685"/>
                </a:lnTo>
                <a:lnTo>
                  <a:pt x="204" y="680"/>
                </a:lnTo>
                <a:lnTo>
                  <a:pt x="211" y="674"/>
                </a:lnTo>
                <a:lnTo>
                  <a:pt x="212" y="669"/>
                </a:lnTo>
                <a:lnTo>
                  <a:pt x="213" y="666"/>
                </a:lnTo>
                <a:lnTo>
                  <a:pt x="213" y="666"/>
                </a:lnTo>
                <a:lnTo>
                  <a:pt x="213" y="661"/>
                </a:lnTo>
                <a:lnTo>
                  <a:pt x="211" y="656"/>
                </a:lnTo>
                <a:lnTo>
                  <a:pt x="206" y="647"/>
                </a:lnTo>
                <a:lnTo>
                  <a:pt x="200" y="639"/>
                </a:lnTo>
                <a:lnTo>
                  <a:pt x="199" y="636"/>
                </a:lnTo>
                <a:lnTo>
                  <a:pt x="198" y="632"/>
                </a:lnTo>
                <a:lnTo>
                  <a:pt x="198" y="632"/>
                </a:lnTo>
                <a:lnTo>
                  <a:pt x="198" y="607"/>
                </a:lnTo>
                <a:lnTo>
                  <a:pt x="198" y="607"/>
                </a:lnTo>
                <a:lnTo>
                  <a:pt x="195" y="606"/>
                </a:lnTo>
                <a:lnTo>
                  <a:pt x="191" y="606"/>
                </a:lnTo>
                <a:lnTo>
                  <a:pt x="188" y="603"/>
                </a:lnTo>
                <a:lnTo>
                  <a:pt x="187" y="602"/>
                </a:lnTo>
                <a:lnTo>
                  <a:pt x="183" y="596"/>
                </a:lnTo>
                <a:lnTo>
                  <a:pt x="182" y="591"/>
                </a:lnTo>
                <a:lnTo>
                  <a:pt x="181" y="579"/>
                </a:lnTo>
                <a:lnTo>
                  <a:pt x="180" y="573"/>
                </a:lnTo>
                <a:lnTo>
                  <a:pt x="179" y="571"/>
                </a:lnTo>
                <a:lnTo>
                  <a:pt x="176" y="570"/>
                </a:lnTo>
                <a:lnTo>
                  <a:pt x="176" y="570"/>
                </a:lnTo>
                <a:lnTo>
                  <a:pt x="163" y="570"/>
                </a:lnTo>
                <a:lnTo>
                  <a:pt x="163" y="570"/>
                </a:lnTo>
                <a:lnTo>
                  <a:pt x="158" y="569"/>
                </a:lnTo>
                <a:lnTo>
                  <a:pt x="156" y="568"/>
                </a:lnTo>
                <a:lnTo>
                  <a:pt x="153" y="565"/>
                </a:lnTo>
                <a:lnTo>
                  <a:pt x="151" y="562"/>
                </a:lnTo>
                <a:lnTo>
                  <a:pt x="146" y="554"/>
                </a:lnTo>
                <a:lnTo>
                  <a:pt x="143" y="550"/>
                </a:lnTo>
                <a:lnTo>
                  <a:pt x="139" y="548"/>
                </a:lnTo>
                <a:lnTo>
                  <a:pt x="139" y="548"/>
                </a:lnTo>
                <a:lnTo>
                  <a:pt x="134" y="544"/>
                </a:lnTo>
                <a:lnTo>
                  <a:pt x="127" y="541"/>
                </a:lnTo>
                <a:lnTo>
                  <a:pt x="119" y="539"/>
                </a:lnTo>
                <a:lnTo>
                  <a:pt x="111" y="539"/>
                </a:lnTo>
                <a:lnTo>
                  <a:pt x="93" y="538"/>
                </a:lnTo>
                <a:lnTo>
                  <a:pt x="83" y="537"/>
                </a:lnTo>
                <a:lnTo>
                  <a:pt x="74" y="533"/>
                </a:lnTo>
                <a:lnTo>
                  <a:pt x="74" y="533"/>
                </a:lnTo>
                <a:lnTo>
                  <a:pt x="67" y="531"/>
                </a:lnTo>
                <a:lnTo>
                  <a:pt x="60" y="529"/>
                </a:lnTo>
                <a:lnTo>
                  <a:pt x="55" y="526"/>
                </a:lnTo>
                <a:lnTo>
                  <a:pt x="51" y="523"/>
                </a:lnTo>
                <a:lnTo>
                  <a:pt x="42" y="515"/>
                </a:lnTo>
                <a:lnTo>
                  <a:pt x="35" y="511"/>
                </a:lnTo>
                <a:lnTo>
                  <a:pt x="27" y="507"/>
                </a:lnTo>
                <a:lnTo>
                  <a:pt x="27" y="507"/>
                </a:lnTo>
                <a:lnTo>
                  <a:pt x="23" y="507"/>
                </a:lnTo>
                <a:lnTo>
                  <a:pt x="19" y="504"/>
                </a:lnTo>
                <a:lnTo>
                  <a:pt x="11" y="498"/>
                </a:lnTo>
                <a:lnTo>
                  <a:pt x="4" y="488"/>
                </a:lnTo>
                <a:lnTo>
                  <a:pt x="1" y="485"/>
                </a:lnTo>
                <a:lnTo>
                  <a:pt x="0" y="481"/>
                </a:lnTo>
                <a:lnTo>
                  <a:pt x="0" y="481"/>
                </a:lnTo>
                <a:lnTo>
                  <a:pt x="1" y="475"/>
                </a:lnTo>
                <a:lnTo>
                  <a:pt x="6" y="465"/>
                </a:lnTo>
                <a:lnTo>
                  <a:pt x="12" y="456"/>
                </a:lnTo>
                <a:lnTo>
                  <a:pt x="20" y="447"/>
                </a:lnTo>
                <a:lnTo>
                  <a:pt x="29" y="439"/>
                </a:lnTo>
                <a:lnTo>
                  <a:pt x="39" y="433"/>
                </a:lnTo>
                <a:lnTo>
                  <a:pt x="50" y="428"/>
                </a:lnTo>
                <a:lnTo>
                  <a:pt x="54" y="427"/>
                </a:lnTo>
                <a:lnTo>
                  <a:pt x="59" y="426"/>
                </a:lnTo>
                <a:lnTo>
                  <a:pt x="59" y="426"/>
                </a:lnTo>
                <a:lnTo>
                  <a:pt x="65" y="427"/>
                </a:lnTo>
                <a:lnTo>
                  <a:pt x="68" y="428"/>
                </a:lnTo>
                <a:lnTo>
                  <a:pt x="76" y="434"/>
                </a:lnTo>
                <a:lnTo>
                  <a:pt x="83" y="439"/>
                </a:lnTo>
                <a:lnTo>
                  <a:pt x="88" y="441"/>
                </a:lnTo>
                <a:lnTo>
                  <a:pt x="92" y="441"/>
                </a:lnTo>
                <a:lnTo>
                  <a:pt x="92" y="441"/>
                </a:lnTo>
                <a:lnTo>
                  <a:pt x="97" y="440"/>
                </a:lnTo>
                <a:lnTo>
                  <a:pt x="103" y="439"/>
                </a:lnTo>
                <a:lnTo>
                  <a:pt x="112" y="432"/>
                </a:lnTo>
                <a:lnTo>
                  <a:pt x="116" y="428"/>
                </a:lnTo>
                <a:lnTo>
                  <a:pt x="122" y="426"/>
                </a:lnTo>
                <a:lnTo>
                  <a:pt x="129" y="424"/>
                </a:lnTo>
                <a:lnTo>
                  <a:pt x="136" y="423"/>
                </a:lnTo>
                <a:lnTo>
                  <a:pt x="136" y="423"/>
                </a:lnTo>
                <a:lnTo>
                  <a:pt x="136" y="404"/>
                </a:lnTo>
                <a:lnTo>
                  <a:pt x="136" y="404"/>
                </a:lnTo>
                <a:lnTo>
                  <a:pt x="136" y="404"/>
                </a:lnTo>
                <a:lnTo>
                  <a:pt x="122" y="388"/>
                </a:lnTo>
                <a:lnTo>
                  <a:pt x="100" y="363"/>
                </a:lnTo>
                <a:lnTo>
                  <a:pt x="82" y="338"/>
                </a:lnTo>
                <a:lnTo>
                  <a:pt x="76" y="328"/>
                </a:lnTo>
                <a:lnTo>
                  <a:pt x="74" y="324"/>
                </a:lnTo>
                <a:lnTo>
                  <a:pt x="74" y="324"/>
                </a:lnTo>
                <a:lnTo>
                  <a:pt x="76" y="320"/>
                </a:lnTo>
                <a:lnTo>
                  <a:pt x="81" y="317"/>
                </a:lnTo>
                <a:lnTo>
                  <a:pt x="92" y="309"/>
                </a:lnTo>
                <a:lnTo>
                  <a:pt x="92" y="309"/>
                </a:lnTo>
                <a:lnTo>
                  <a:pt x="96" y="305"/>
                </a:lnTo>
                <a:lnTo>
                  <a:pt x="99" y="302"/>
                </a:lnTo>
                <a:lnTo>
                  <a:pt x="104" y="293"/>
                </a:lnTo>
                <a:lnTo>
                  <a:pt x="106" y="288"/>
                </a:lnTo>
                <a:lnTo>
                  <a:pt x="110" y="285"/>
                </a:lnTo>
                <a:lnTo>
                  <a:pt x="113" y="281"/>
                </a:lnTo>
                <a:lnTo>
                  <a:pt x="118" y="280"/>
                </a:lnTo>
                <a:lnTo>
                  <a:pt x="118" y="280"/>
                </a:lnTo>
                <a:lnTo>
                  <a:pt x="129" y="279"/>
                </a:lnTo>
                <a:lnTo>
                  <a:pt x="145" y="281"/>
                </a:lnTo>
                <a:lnTo>
                  <a:pt x="164" y="282"/>
                </a:lnTo>
                <a:lnTo>
                  <a:pt x="183" y="283"/>
                </a:lnTo>
                <a:lnTo>
                  <a:pt x="192" y="283"/>
                </a:lnTo>
                <a:lnTo>
                  <a:pt x="202" y="282"/>
                </a:lnTo>
                <a:lnTo>
                  <a:pt x="210" y="281"/>
                </a:lnTo>
                <a:lnTo>
                  <a:pt x="218" y="279"/>
                </a:lnTo>
                <a:lnTo>
                  <a:pt x="223" y="275"/>
                </a:lnTo>
                <a:lnTo>
                  <a:pt x="228" y="271"/>
                </a:lnTo>
                <a:lnTo>
                  <a:pt x="232" y="265"/>
                </a:lnTo>
                <a:lnTo>
                  <a:pt x="233" y="257"/>
                </a:lnTo>
                <a:lnTo>
                  <a:pt x="233" y="257"/>
                </a:lnTo>
                <a:lnTo>
                  <a:pt x="233" y="234"/>
                </a:lnTo>
                <a:lnTo>
                  <a:pt x="236" y="213"/>
                </a:lnTo>
                <a:lnTo>
                  <a:pt x="241" y="195"/>
                </a:lnTo>
                <a:lnTo>
                  <a:pt x="245" y="176"/>
                </a:lnTo>
                <a:lnTo>
                  <a:pt x="257" y="140"/>
                </a:lnTo>
                <a:lnTo>
                  <a:pt x="261" y="119"/>
                </a:lnTo>
                <a:lnTo>
                  <a:pt x="265" y="96"/>
                </a:lnTo>
                <a:lnTo>
                  <a:pt x="265" y="96"/>
                </a:lnTo>
                <a:lnTo>
                  <a:pt x="287" y="68"/>
                </a:lnTo>
                <a:lnTo>
                  <a:pt x="307" y="43"/>
                </a:lnTo>
                <a:lnTo>
                  <a:pt x="328" y="20"/>
                </a:lnTo>
                <a:lnTo>
                  <a:pt x="339" y="10"/>
                </a:lnTo>
                <a:lnTo>
                  <a:pt x="350" y="0"/>
                </a:lnTo>
                <a:lnTo>
                  <a:pt x="350" y="0"/>
                </a:lnTo>
                <a:lnTo>
                  <a:pt x="351" y="4"/>
                </a:lnTo>
                <a:lnTo>
                  <a:pt x="354" y="6"/>
                </a:lnTo>
                <a:lnTo>
                  <a:pt x="357" y="8"/>
                </a:lnTo>
                <a:lnTo>
                  <a:pt x="359" y="8"/>
                </a:lnTo>
                <a:lnTo>
                  <a:pt x="367" y="8"/>
                </a:lnTo>
                <a:lnTo>
                  <a:pt x="375" y="7"/>
                </a:lnTo>
                <a:lnTo>
                  <a:pt x="385" y="6"/>
                </a:lnTo>
                <a:lnTo>
                  <a:pt x="393" y="5"/>
                </a:lnTo>
                <a:lnTo>
                  <a:pt x="396" y="5"/>
                </a:lnTo>
                <a:lnTo>
                  <a:pt x="400" y="6"/>
                </a:lnTo>
                <a:lnTo>
                  <a:pt x="402" y="8"/>
                </a:lnTo>
                <a:lnTo>
                  <a:pt x="404" y="12"/>
                </a:lnTo>
                <a:lnTo>
                  <a:pt x="404" y="12"/>
                </a:lnTo>
                <a:lnTo>
                  <a:pt x="410" y="20"/>
                </a:lnTo>
                <a:lnTo>
                  <a:pt x="412" y="28"/>
                </a:lnTo>
                <a:lnTo>
                  <a:pt x="415" y="37"/>
                </a:lnTo>
                <a:lnTo>
                  <a:pt x="415" y="45"/>
                </a:lnTo>
                <a:lnTo>
                  <a:pt x="415" y="61"/>
                </a:lnTo>
                <a:lnTo>
                  <a:pt x="416" y="68"/>
                </a:lnTo>
                <a:lnTo>
                  <a:pt x="419" y="74"/>
                </a:lnTo>
                <a:lnTo>
                  <a:pt x="419" y="74"/>
                </a:lnTo>
                <a:lnTo>
                  <a:pt x="410" y="86"/>
                </a:lnTo>
                <a:lnTo>
                  <a:pt x="403" y="99"/>
                </a:lnTo>
                <a:lnTo>
                  <a:pt x="397" y="113"/>
                </a:lnTo>
                <a:lnTo>
                  <a:pt x="393" y="128"/>
                </a:lnTo>
                <a:lnTo>
                  <a:pt x="385" y="157"/>
                </a:lnTo>
                <a:lnTo>
                  <a:pt x="380" y="170"/>
                </a:lnTo>
                <a:lnTo>
                  <a:pt x="375" y="180"/>
                </a:lnTo>
                <a:lnTo>
                  <a:pt x="375" y="180"/>
                </a:lnTo>
                <a:lnTo>
                  <a:pt x="372" y="185"/>
                </a:lnTo>
                <a:lnTo>
                  <a:pt x="368" y="189"/>
                </a:lnTo>
                <a:lnTo>
                  <a:pt x="359" y="196"/>
                </a:lnTo>
                <a:lnTo>
                  <a:pt x="356" y="199"/>
                </a:lnTo>
                <a:lnTo>
                  <a:pt x="352" y="204"/>
                </a:lnTo>
                <a:lnTo>
                  <a:pt x="350" y="210"/>
                </a:lnTo>
                <a:lnTo>
                  <a:pt x="350" y="217"/>
                </a:lnTo>
                <a:lnTo>
                  <a:pt x="350" y="217"/>
                </a:lnTo>
                <a:lnTo>
                  <a:pt x="350" y="223"/>
                </a:lnTo>
                <a:lnTo>
                  <a:pt x="352" y="226"/>
                </a:lnTo>
                <a:lnTo>
                  <a:pt x="356" y="229"/>
                </a:lnTo>
                <a:lnTo>
                  <a:pt x="359" y="233"/>
                </a:lnTo>
                <a:lnTo>
                  <a:pt x="368" y="236"/>
                </a:lnTo>
                <a:lnTo>
                  <a:pt x="375" y="239"/>
                </a:lnTo>
                <a:lnTo>
                  <a:pt x="375" y="239"/>
                </a:lnTo>
                <a:lnTo>
                  <a:pt x="357" y="283"/>
                </a:lnTo>
                <a:lnTo>
                  <a:pt x="357" y="283"/>
                </a:lnTo>
                <a:lnTo>
                  <a:pt x="357" y="283"/>
                </a:lnTo>
                <a:lnTo>
                  <a:pt x="360" y="286"/>
                </a:lnTo>
                <a:lnTo>
                  <a:pt x="363" y="288"/>
                </a:lnTo>
                <a:lnTo>
                  <a:pt x="366" y="296"/>
                </a:lnTo>
                <a:lnTo>
                  <a:pt x="370" y="304"/>
                </a:lnTo>
                <a:lnTo>
                  <a:pt x="372" y="313"/>
                </a:lnTo>
                <a:lnTo>
                  <a:pt x="375" y="321"/>
                </a:lnTo>
                <a:lnTo>
                  <a:pt x="380" y="328"/>
                </a:lnTo>
                <a:lnTo>
                  <a:pt x="382" y="331"/>
                </a:lnTo>
                <a:lnTo>
                  <a:pt x="385" y="333"/>
                </a:lnTo>
                <a:lnTo>
                  <a:pt x="389" y="334"/>
                </a:lnTo>
                <a:lnTo>
                  <a:pt x="393" y="335"/>
                </a:lnTo>
                <a:lnTo>
                  <a:pt x="393" y="335"/>
                </a:lnTo>
                <a:lnTo>
                  <a:pt x="397" y="334"/>
                </a:lnTo>
                <a:lnTo>
                  <a:pt x="401" y="333"/>
                </a:lnTo>
                <a:lnTo>
                  <a:pt x="408" y="328"/>
                </a:lnTo>
                <a:lnTo>
                  <a:pt x="415" y="321"/>
                </a:lnTo>
                <a:lnTo>
                  <a:pt x="421" y="312"/>
                </a:lnTo>
                <a:lnTo>
                  <a:pt x="428" y="304"/>
                </a:lnTo>
                <a:lnTo>
                  <a:pt x="436" y="297"/>
                </a:lnTo>
                <a:lnTo>
                  <a:pt x="442" y="295"/>
                </a:lnTo>
                <a:lnTo>
                  <a:pt x="447" y="293"/>
                </a:lnTo>
                <a:lnTo>
                  <a:pt x="454" y="292"/>
                </a:lnTo>
                <a:lnTo>
                  <a:pt x="459" y="290"/>
                </a:lnTo>
                <a:lnTo>
                  <a:pt x="459" y="290"/>
                </a:lnTo>
                <a:lnTo>
                  <a:pt x="470" y="292"/>
                </a:lnTo>
                <a:lnTo>
                  <a:pt x="480" y="294"/>
                </a:lnTo>
                <a:lnTo>
                  <a:pt x="492" y="296"/>
                </a:lnTo>
                <a:lnTo>
                  <a:pt x="504" y="297"/>
                </a:lnTo>
                <a:lnTo>
                  <a:pt x="504" y="297"/>
                </a:lnTo>
                <a:lnTo>
                  <a:pt x="510" y="297"/>
                </a:lnTo>
                <a:lnTo>
                  <a:pt x="515" y="296"/>
                </a:lnTo>
                <a:lnTo>
                  <a:pt x="524" y="294"/>
                </a:lnTo>
                <a:lnTo>
                  <a:pt x="531" y="290"/>
                </a:lnTo>
                <a:lnTo>
                  <a:pt x="540" y="287"/>
                </a:lnTo>
                <a:lnTo>
                  <a:pt x="540" y="287"/>
                </a:lnTo>
                <a:lnTo>
                  <a:pt x="541" y="298"/>
                </a:lnTo>
                <a:lnTo>
                  <a:pt x="542" y="304"/>
                </a:lnTo>
                <a:lnTo>
                  <a:pt x="545" y="309"/>
                </a:lnTo>
                <a:lnTo>
                  <a:pt x="547" y="313"/>
                </a:lnTo>
                <a:lnTo>
                  <a:pt x="550" y="317"/>
                </a:lnTo>
                <a:lnTo>
                  <a:pt x="554" y="319"/>
                </a:lnTo>
                <a:lnTo>
                  <a:pt x="559" y="320"/>
                </a:lnTo>
                <a:lnTo>
                  <a:pt x="559" y="320"/>
                </a:lnTo>
                <a:lnTo>
                  <a:pt x="565" y="319"/>
                </a:lnTo>
                <a:lnTo>
                  <a:pt x="571" y="317"/>
                </a:lnTo>
                <a:lnTo>
                  <a:pt x="577" y="313"/>
                </a:lnTo>
                <a:lnTo>
                  <a:pt x="581" y="309"/>
                </a:lnTo>
                <a:lnTo>
                  <a:pt x="587" y="305"/>
                </a:lnTo>
                <a:lnTo>
                  <a:pt x="593" y="301"/>
                </a:lnTo>
                <a:lnTo>
                  <a:pt x="599" y="298"/>
                </a:lnTo>
                <a:lnTo>
                  <a:pt x="607" y="297"/>
                </a:lnTo>
                <a:lnTo>
                  <a:pt x="607" y="297"/>
                </a:lnTo>
                <a:lnTo>
                  <a:pt x="625" y="297"/>
                </a:lnTo>
                <a:lnTo>
                  <a:pt x="625" y="297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22" name="Freeform 90"/>
          <p:cNvSpPr>
            <a:spLocks/>
          </p:cNvSpPr>
          <p:nvPr/>
        </p:nvSpPr>
        <p:spPr bwMode="auto">
          <a:xfrm>
            <a:off x="4859097" y="3094265"/>
            <a:ext cx="120450" cy="130260"/>
          </a:xfrm>
          <a:custGeom>
            <a:avLst/>
            <a:gdLst/>
            <a:ahLst/>
            <a:cxnLst>
              <a:cxn ang="0">
                <a:pos x="185" y="147"/>
              </a:cxn>
              <a:cxn ang="0">
                <a:pos x="185" y="147"/>
              </a:cxn>
              <a:cxn ang="0">
                <a:pos x="185" y="155"/>
              </a:cxn>
              <a:cxn ang="0">
                <a:pos x="183" y="163"/>
              </a:cxn>
              <a:cxn ang="0">
                <a:pos x="180" y="169"/>
              </a:cxn>
              <a:cxn ang="0">
                <a:pos x="177" y="175"/>
              </a:cxn>
              <a:cxn ang="0">
                <a:pos x="174" y="180"/>
              </a:cxn>
              <a:cxn ang="0">
                <a:pos x="169" y="184"/>
              </a:cxn>
              <a:cxn ang="0">
                <a:pos x="159" y="191"/>
              </a:cxn>
              <a:cxn ang="0">
                <a:pos x="148" y="196"/>
              </a:cxn>
              <a:cxn ang="0">
                <a:pos x="137" y="202"/>
              </a:cxn>
              <a:cxn ang="0">
                <a:pos x="126" y="207"/>
              </a:cxn>
              <a:cxn ang="0">
                <a:pos x="118" y="214"/>
              </a:cxn>
              <a:cxn ang="0">
                <a:pos x="118" y="214"/>
              </a:cxn>
              <a:cxn ang="0">
                <a:pos x="111" y="221"/>
              </a:cxn>
              <a:cxn ang="0">
                <a:pos x="111" y="221"/>
              </a:cxn>
              <a:cxn ang="0">
                <a:pos x="111" y="221"/>
              </a:cxn>
              <a:cxn ang="0">
                <a:pos x="100" y="201"/>
              </a:cxn>
              <a:cxn ang="0">
                <a:pos x="86" y="181"/>
              </a:cxn>
              <a:cxn ang="0">
                <a:pos x="57" y="141"/>
              </a:cxn>
              <a:cxn ang="0">
                <a:pos x="42" y="120"/>
              </a:cxn>
              <a:cxn ang="0">
                <a:pos x="29" y="99"/>
              </a:cxn>
              <a:cxn ang="0">
                <a:pos x="16" y="76"/>
              </a:cxn>
              <a:cxn ang="0">
                <a:pos x="4" y="51"/>
              </a:cxn>
              <a:cxn ang="0">
                <a:pos x="4" y="51"/>
              </a:cxn>
              <a:cxn ang="0">
                <a:pos x="1" y="39"/>
              </a:cxn>
              <a:cxn ang="0">
                <a:pos x="0" y="31"/>
              </a:cxn>
              <a:cxn ang="0">
                <a:pos x="1" y="27"/>
              </a:cxn>
              <a:cxn ang="0">
                <a:pos x="2" y="24"/>
              </a:cxn>
              <a:cxn ang="0">
                <a:pos x="6" y="19"/>
              </a:cxn>
              <a:cxn ang="0">
                <a:pos x="10" y="17"/>
              </a:cxn>
              <a:cxn ang="0">
                <a:pos x="17" y="13"/>
              </a:cxn>
              <a:cxn ang="0">
                <a:pos x="24" y="11"/>
              </a:cxn>
              <a:cxn ang="0">
                <a:pos x="31" y="8"/>
              </a:cxn>
              <a:cxn ang="0">
                <a:pos x="31" y="8"/>
              </a:cxn>
              <a:cxn ang="0">
                <a:pos x="37" y="4"/>
              </a:cxn>
              <a:cxn ang="0">
                <a:pos x="42" y="2"/>
              </a:cxn>
              <a:cxn ang="0">
                <a:pos x="48" y="1"/>
              </a:cxn>
              <a:cxn ang="0">
                <a:pos x="52" y="0"/>
              </a:cxn>
              <a:cxn ang="0">
                <a:pos x="56" y="1"/>
              </a:cxn>
              <a:cxn ang="0">
                <a:pos x="60" y="2"/>
              </a:cxn>
              <a:cxn ang="0">
                <a:pos x="69" y="7"/>
              </a:cxn>
              <a:cxn ang="0">
                <a:pos x="78" y="11"/>
              </a:cxn>
              <a:cxn ang="0">
                <a:pos x="92" y="17"/>
              </a:cxn>
              <a:cxn ang="0">
                <a:pos x="100" y="19"/>
              </a:cxn>
              <a:cxn ang="0">
                <a:pos x="109" y="20"/>
              </a:cxn>
              <a:cxn ang="0">
                <a:pos x="121" y="22"/>
              </a:cxn>
              <a:cxn ang="0">
                <a:pos x="133" y="22"/>
              </a:cxn>
              <a:cxn ang="0">
                <a:pos x="133" y="22"/>
              </a:cxn>
              <a:cxn ang="0">
                <a:pos x="160" y="66"/>
              </a:cxn>
              <a:cxn ang="0">
                <a:pos x="160" y="66"/>
              </a:cxn>
              <a:cxn ang="0">
                <a:pos x="168" y="84"/>
              </a:cxn>
              <a:cxn ang="0">
                <a:pos x="175" y="102"/>
              </a:cxn>
              <a:cxn ang="0">
                <a:pos x="182" y="123"/>
              </a:cxn>
              <a:cxn ang="0">
                <a:pos x="185" y="147"/>
              </a:cxn>
              <a:cxn ang="0">
                <a:pos x="185" y="147"/>
              </a:cxn>
              <a:cxn ang="0">
                <a:pos x="185" y="147"/>
              </a:cxn>
            </a:cxnLst>
            <a:rect l="0" t="0" r="r" b="b"/>
            <a:pathLst>
              <a:path w="185" h="221">
                <a:moveTo>
                  <a:pt x="185" y="147"/>
                </a:moveTo>
                <a:lnTo>
                  <a:pt x="185" y="147"/>
                </a:lnTo>
                <a:lnTo>
                  <a:pt x="185" y="155"/>
                </a:lnTo>
                <a:lnTo>
                  <a:pt x="183" y="163"/>
                </a:lnTo>
                <a:lnTo>
                  <a:pt x="180" y="169"/>
                </a:lnTo>
                <a:lnTo>
                  <a:pt x="177" y="175"/>
                </a:lnTo>
                <a:lnTo>
                  <a:pt x="174" y="180"/>
                </a:lnTo>
                <a:lnTo>
                  <a:pt x="169" y="184"/>
                </a:lnTo>
                <a:lnTo>
                  <a:pt x="159" y="191"/>
                </a:lnTo>
                <a:lnTo>
                  <a:pt x="148" y="196"/>
                </a:lnTo>
                <a:lnTo>
                  <a:pt x="137" y="202"/>
                </a:lnTo>
                <a:lnTo>
                  <a:pt x="126" y="207"/>
                </a:lnTo>
                <a:lnTo>
                  <a:pt x="118" y="214"/>
                </a:lnTo>
                <a:lnTo>
                  <a:pt x="118" y="214"/>
                </a:lnTo>
                <a:lnTo>
                  <a:pt x="111" y="221"/>
                </a:lnTo>
                <a:lnTo>
                  <a:pt x="111" y="221"/>
                </a:lnTo>
                <a:lnTo>
                  <a:pt x="111" y="221"/>
                </a:lnTo>
                <a:lnTo>
                  <a:pt x="100" y="201"/>
                </a:lnTo>
                <a:lnTo>
                  <a:pt x="86" y="181"/>
                </a:lnTo>
                <a:lnTo>
                  <a:pt x="57" y="141"/>
                </a:lnTo>
                <a:lnTo>
                  <a:pt x="42" y="120"/>
                </a:lnTo>
                <a:lnTo>
                  <a:pt x="29" y="99"/>
                </a:lnTo>
                <a:lnTo>
                  <a:pt x="16" y="76"/>
                </a:lnTo>
                <a:lnTo>
                  <a:pt x="4" y="51"/>
                </a:lnTo>
                <a:lnTo>
                  <a:pt x="4" y="51"/>
                </a:lnTo>
                <a:lnTo>
                  <a:pt x="1" y="39"/>
                </a:lnTo>
                <a:lnTo>
                  <a:pt x="0" y="31"/>
                </a:lnTo>
                <a:lnTo>
                  <a:pt x="1" y="27"/>
                </a:lnTo>
                <a:lnTo>
                  <a:pt x="2" y="24"/>
                </a:lnTo>
                <a:lnTo>
                  <a:pt x="6" y="19"/>
                </a:lnTo>
                <a:lnTo>
                  <a:pt x="10" y="17"/>
                </a:lnTo>
                <a:lnTo>
                  <a:pt x="17" y="13"/>
                </a:lnTo>
                <a:lnTo>
                  <a:pt x="24" y="11"/>
                </a:lnTo>
                <a:lnTo>
                  <a:pt x="31" y="8"/>
                </a:lnTo>
                <a:lnTo>
                  <a:pt x="31" y="8"/>
                </a:lnTo>
                <a:lnTo>
                  <a:pt x="37" y="4"/>
                </a:lnTo>
                <a:lnTo>
                  <a:pt x="42" y="2"/>
                </a:lnTo>
                <a:lnTo>
                  <a:pt x="48" y="1"/>
                </a:lnTo>
                <a:lnTo>
                  <a:pt x="52" y="0"/>
                </a:lnTo>
                <a:lnTo>
                  <a:pt x="56" y="1"/>
                </a:lnTo>
                <a:lnTo>
                  <a:pt x="60" y="2"/>
                </a:lnTo>
                <a:lnTo>
                  <a:pt x="69" y="7"/>
                </a:lnTo>
                <a:lnTo>
                  <a:pt x="78" y="11"/>
                </a:lnTo>
                <a:lnTo>
                  <a:pt x="92" y="17"/>
                </a:lnTo>
                <a:lnTo>
                  <a:pt x="100" y="19"/>
                </a:lnTo>
                <a:lnTo>
                  <a:pt x="109" y="20"/>
                </a:lnTo>
                <a:lnTo>
                  <a:pt x="121" y="22"/>
                </a:lnTo>
                <a:lnTo>
                  <a:pt x="133" y="22"/>
                </a:lnTo>
                <a:lnTo>
                  <a:pt x="133" y="22"/>
                </a:lnTo>
                <a:lnTo>
                  <a:pt x="160" y="66"/>
                </a:lnTo>
                <a:lnTo>
                  <a:pt x="160" y="66"/>
                </a:lnTo>
                <a:lnTo>
                  <a:pt x="168" y="84"/>
                </a:lnTo>
                <a:lnTo>
                  <a:pt x="175" y="102"/>
                </a:lnTo>
                <a:lnTo>
                  <a:pt x="182" y="123"/>
                </a:lnTo>
                <a:lnTo>
                  <a:pt x="185" y="147"/>
                </a:lnTo>
                <a:lnTo>
                  <a:pt x="185" y="147"/>
                </a:lnTo>
                <a:lnTo>
                  <a:pt x="185" y="147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23" name="Freeform 91"/>
          <p:cNvSpPr>
            <a:spLocks/>
          </p:cNvSpPr>
          <p:nvPr/>
        </p:nvSpPr>
        <p:spPr bwMode="auto">
          <a:xfrm>
            <a:off x="5133672" y="3845322"/>
            <a:ext cx="209816" cy="176029"/>
          </a:xfrm>
          <a:custGeom>
            <a:avLst/>
            <a:gdLst/>
            <a:ahLst/>
            <a:cxnLst>
              <a:cxn ang="0">
                <a:pos x="312" y="234"/>
              </a:cxn>
              <a:cxn ang="0">
                <a:pos x="319" y="250"/>
              </a:cxn>
              <a:cxn ang="0">
                <a:pos x="321" y="254"/>
              </a:cxn>
              <a:cxn ang="0">
                <a:pos x="324" y="258"/>
              </a:cxn>
              <a:cxn ang="0">
                <a:pos x="317" y="279"/>
              </a:cxn>
              <a:cxn ang="0">
                <a:pos x="301" y="302"/>
              </a:cxn>
              <a:cxn ang="0">
                <a:pos x="231" y="277"/>
              </a:cxn>
              <a:cxn ang="0">
                <a:pos x="158" y="254"/>
              </a:cxn>
              <a:cxn ang="0">
                <a:pos x="149" y="250"/>
              </a:cxn>
              <a:cxn ang="0">
                <a:pos x="132" y="223"/>
              </a:cxn>
              <a:cxn ang="0">
                <a:pos x="117" y="203"/>
              </a:cxn>
              <a:cxn ang="0">
                <a:pos x="103" y="199"/>
              </a:cxn>
              <a:cxn ang="0">
                <a:pos x="77" y="199"/>
              </a:cxn>
              <a:cxn ang="0">
                <a:pos x="61" y="195"/>
              </a:cxn>
              <a:cxn ang="0">
                <a:pos x="44" y="177"/>
              </a:cxn>
              <a:cxn ang="0">
                <a:pos x="43" y="167"/>
              </a:cxn>
              <a:cxn ang="0">
                <a:pos x="43" y="140"/>
              </a:cxn>
              <a:cxn ang="0">
                <a:pos x="36" y="129"/>
              </a:cxn>
              <a:cxn ang="0">
                <a:pos x="14" y="108"/>
              </a:cxn>
              <a:cxn ang="0">
                <a:pos x="2" y="88"/>
              </a:cxn>
              <a:cxn ang="0">
                <a:pos x="2" y="70"/>
              </a:cxn>
              <a:cxn ang="0">
                <a:pos x="16" y="47"/>
              </a:cxn>
              <a:cxn ang="0">
                <a:pos x="41" y="30"/>
              </a:cxn>
              <a:cxn ang="0">
                <a:pos x="52" y="31"/>
              </a:cxn>
              <a:cxn ang="0">
                <a:pos x="59" y="37"/>
              </a:cxn>
              <a:cxn ang="0">
                <a:pos x="67" y="32"/>
              </a:cxn>
              <a:cxn ang="0">
                <a:pos x="90" y="5"/>
              </a:cxn>
              <a:cxn ang="0">
                <a:pos x="96" y="4"/>
              </a:cxn>
              <a:cxn ang="0">
                <a:pos x="110" y="7"/>
              </a:cxn>
              <a:cxn ang="0">
                <a:pos x="132" y="4"/>
              </a:cxn>
              <a:cxn ang="0">
                <a:pos x="155" y="0"/>
              </a:cxn>
              <a:cxn ang="0">
                <a:pos x="182" y="5"/>
              </a:cxn>
              <a:cxn ang="0">
                <a:pos x="196" y="14"/>
              </a:cxn>
              <a:cxn ang="0">
                <a:pos x="208" y="39"/>
              </a:cxn>
              <a:cxn ang="0">
                <a:pos x="213" y="67"/>
              </a:cxn>
              <a:cxn ang="0">
                <a:pos x="219" y="71"/>
              </a:cxn>
              <a:cxn ang="0">
                <a:pos x="247" y="81"/>
              </a:cxn>
              <a:cxn ang="0">
                <a:pos x="257" y="89"/>
              </a:cxn>
              <a:cxn ang="0">
                <a:pos x="264" y="107"/>
              </a:cxn>
              <a:cxn ang="0">
                <a:pos x="277" y="175"/>
              </a:cxn>
              <a:cxn ang="0">
                <a:pos x="286" y="199"/>
              </a:cxn>
              <a:cxn ang="0">
                <a:pos x="304" y="221"/>
              </a:cxn>
              <a:cxn ang="0">
                <a:pos x="312" y="224"/>
              </a:cxn>
            </a:cxnLst>
            <a:rect l="0" t="0" r="r" b="b"/>
            <a:pathLst>
              <a:path w="324" h="302">
                <a:moveTo>
                  <a:pt x="312" y="224"/>
                </a:moveTo>
                <a:lnTo>
                  <a:pt x="312" y="224"/>
                </a:lnTo>
                <a:lnTo>
                  <a:pt x="312" y="234"/>
                </a:lnTo>
                <a:lnTo>
                  <a:pt x="313" y="238"/>
                </a:lnTo>
                <a:lnTo>
                  <a:pt x="316" y="244"/>
                </a:lnTo>
                <a:lnTo>
                  <a:pt x="319" y="250"/>
                </a:lnTo>
                <a:lnTo>
                  <a:pt x="319" y="250"/>
                </a:lnTo>
                <a:lnTo>
                  <a:pt x="320" y="252"/>
                </a:lnTo>
                <a:lnTo>
                  <a:pt x="321" y="254"/>
                </a:lnTo>
                <a:lnTo>
                  <a:pt x="323" y="256"/>
                </a:lnTo>
                <a:lnTo>
                  <a:pt x="324" y="258"/>
                </a:lnTo>
                <a:lnTo>
                  <a:pt x="324" y="258"/>
                </a:lnTo>
                <a:lnTo>
                  <a:pt x="323" y="262"/>
                </a:lnTo>
                <a:lnTo>
                  <a:pt x="321" y="267"/>
                </a:lnTo>
                <a:lnTo>
                  <a:pt x="317" y="279"/>
                </a:lnTo>
                <a:lnTo>
                  <a:pt x="309" y="290"/>
                </a:lnTo>
                <a:lnTo>
                  <a:pt x="301" y="302"/>
                </a:lnTo>
                <a:lnTo>
                  <a:pt x="301" y="302"/>
                </a:lnTo>
                <a:lnTo>
                  <a:pt x="283" y="294"/>
                </a:lnTo>
                <a:lnTo>
                  <a:pt x="266" y="288"/>
                </a:lnTo>
                <a:lnTo>
                  <a:pt x="231" y="277"/>
                </a:lnTo>
                <a:lnTo>
                  <a:pt x="195" y="267"/>
                </a:lnTo>
                <a:lnTo>
                  <a:pt x="176" y="261"/>
                </a:lnTo>
                <a:lnTo>
                  <a:pt x="158" y="254"/>
                </a:lnTo>
                <a:lnTo>
                  <a:pt x="158" y="254"/>
                </a:lnTo>
                <a:lnTo>
                  <a:pt x="153" y="252"/>
                </a:lnTo>
                <a:lnTo>
                  <a:pt x="149" y="250"/>
                </a:lnTo>
                <a:lnTo>
                  <a:pt x="143" y="242"/>
                </a:lnTo>
                <a:lnTo>
                  <a:pt x="137" y="233"/>
                </a:lnTo>
                <a:lnTo>
                  <a:pt x="132" y="223"/>
                </a:lnTo>
                <a:lnTo>
                  <a:pt x="127" y="214"/>
                </a:lnTo>
                <a:lnTo>
                  <a:pt x="120" y="206"/>
                </a:lnTo>
                <a:lnTo>
                  <a:pt x="117" y="203"/>
                </a:lnTo>
                <a:lnTo>
                  <a:pt x="113" y="200"/>
                </a:lnTo>
                <a:lnTo>
                  <a:pt x="109" y="199"/>
                </a:lnTo>
                <a:lnTo>
                  <a:pt x="103" y="199"/>
                </a:lnTo>
                <a:lnTo>
                  <a:pt x="103" y="199"/>
                </a:lnTo>
                <a:lnTo>
                  <a:pt x="77" y="199"/>
                </a:lnTo>
                <a:lnTo>
                  <a:pt x="77" y="199"/>
                </a:lnTo>
                <a:lnTo>
                  <a:pt x="71" y="198"/>
                </a:lnTo>
                <a:lnTo>
                  <a:pt x="66" y="197"/>
                </a:lnTo>
                <a:lnTo>
                  <a:pt x="61" y="195"/>
                </a:lnTo>
                <a:lnTo>
                  <a:pt x="58" y="192"/>
                </a:lnTo>
                <a:lnTo>
                  <a:pt x="51" y="185"/>
                </a:lnTo>
                <a:lnTo>
                  <a:pt x="44" y="177"/>
                </a:lnTo>
                <a:lnTo>
                  <a:pt x="44" y="177"/>
                </a:lnTo>
                <a:lnTo>
                  <a:pt x="43" y="173"/>
                </a:lnTo>
                <a:lnTo>
                  <a:pt x="43" y="167"/>
                </a:lnTo>
                <a:lnTo>
                  <a:pt x="44" y="154"/>
                </a:lnTo>
                <a:lnTo>
                  <a:pt x="44" y="147"/>
                </a:lnTo>
                <a:lnTo>
                  <a:pt x="43" y="140"/>
                </a:lnTo>
                <a:lnTo>
                  <a:pt x="41" y="135"/>
                </a:lnTo>
                <a:lnTo>
                  <a:pt x="36" y="129"/>
                </a:lnTo>
                <a:lnTo>
                  <a:pt x="36" y="129"/>
                </a:lnTo>
                <a:lnTo>
                  <a:pt x="31" y="123"/>
                </a:lnTo>
                <a:lnTo>
                  <a:pt x="26" y="119"/>
                </a:lnTo>
                <a:lnTo>
                  <a:pt x="14" y="108"/>
                </a:lnTo>
                <a:lnTo>
                  <a:pt x="8" y="102"/>
                </a:lnTo>
                <a:lnTo>
                  <a:pt x="4" y="96"/>
                </a:lnTo>
                <a:lnTo>
                  <a:pt x="2" y="88"/>
                </a:lnTo>
                <a:lnTo>
                  <a:pt x="0" y="77"/>
                </a:lnTo>
                <a:lnTo>
                  <a:pt x="0" y="77"/>
                </a:lnTo>
                <a:lnTo>
                  <a:pt x="2" y="70"/>
                </a:lnTo>
                <a:lnTo>
                  <a:pt x="5" y="63"/>
                </a:lnTo>
                <a:lnTo>
                  <a:pt x="11" y="55"/>
                </a:lnTo>
                <a:lnTo>
                  <a:pt x="16" y="47"/>
                </a:lnTo>
                <a:lnTo>
                  <a:pt x="25" y="40"/>
                </a:lnTo>
                <a:lnTo>
                  <a:pt x="33" y="35"/>
                </a:lnTo>
                <a:lnTo>
                  <a:pt x="41" y="30"/>
                </a:lnTo>
                <a:lnTo>
                  <a:pt x="48" y="25"/>
                </a:lnTo>
                <a:lnTo>
                  <a:pt x="48" y="25"/>
                </a:lnTo>
                <a:lnTo>
                  <a:pt x="52" y="31"/>
                </a:lnTo>
                <a:lnTo>
                  <a:pt x="56" y="36"/>
                </a:lnTo>
                <a:lnTo>
                  <a:pt x="57" y="37"/>
                </a:lnTo>
                <a:lnTo>
                  <a:pt x="59" y="37"/>
                </a:lnTo>
                <a:lnTo>
                  <a:pt x="59" y="37"/>
                </a:lnTo>
                <a:lnTo>
                  <a:pt x="63" y="36"/>
                </a:lnTo>
                <a:lnTo>
                  <a:pt x="67" y="32"/>
                </a:lnTo>
                <a:lnTo>
                  <a:pt x="75" y="23"/>
                </a:lnTo>
                <a:lnTo>
                  <a:pt x="84" y="10"/>
                </a:lnTo>
                <a:lnTo>
                  <a:pt x="90" y="5"/>
                </a:lnTo>
                <a:lnTo>
                  <a:pt x="95" y="0"/>
                </a:lnTo>
                <a:lnTo>
                  <a:pt x="95" y="0"/>
                </a:lnTo>
                <a:lnTo>
                  <a:pt x="96" y="4"/>
                </a:lnTo>
                <a:lnTo>
                  <a:pt x="98" y="6"/>
                </a:lnTo>
                <a:lnTo>
                  <a:pt x="103" y="7"/>
                </a:lnTo>
                <a:lnTo>
                  <a:pt x="110" y="7"/>
                </a:lnTo>
                <a:lnTo>
                  <a:pt x="110" y="7"/>
                </a:lnTo>
                <a:lnTo>
                  <a:pt x="121" y="7"/>
                </a:lnTo>
                <a:lnTo>
                  <a:pt x="132" y="4"/>
                </a:lnTo>
                <a:lnTo>
                  <a:pt x="143" y="1"/>
                </a:lnTo>
                <a:lnTo>
                  <a:pt x="155" y="0"/>
                </a:lnTo>
                <a:lnTo>
                  <a:pt x="155" y="0"/>
                </a:lnTo>
                <a:lnTo>
                  <a:pt x="170" y="1"/>
                </a:lnTo>
                <a:lnTo>
                  <a:pt x="176" y="4"/>
                </a:lnTo>
                <a:lnTo>
                  <a:pt x="182" y="5"/>
                </a:lnTo>
                <a:lnTo>
                  <a:pt x="187" y="8"/>
                </a:lnTo>
                <a:lnTo>
                  <a:pt x="191" y="10"/>
                </a:lnTo>
                <a:lnTo>
                  <a:pt x="196" y="14"/>
                </a:lnTo>
                <a:lnTo>
                  <a:pt x="198" y="18"/>
                </a:lnTo>
                <a:lnTo>
                  <a:pt x="204" y="28"/>
                </a:lnTo>
                <a:lnTo>
                  <a:pt x="208" y="39"/>
                </a:lnTo>
                <a:lnTo>
                  <a:pt x="210" y="52"/>
                </a:lnTo>
                <a:lnTo>
                  <a:pt x="213" y="67"/>
                </a:lnTo>
                <a:lnTo>
                  <a:pt x="213" y="67"/>
                </a:lnTo>
                <a:lnTo>
                  <a:pt x="213" y="68"/>
                </a:lnTo>
                <a:lnTo>
                  <a:pt x="214" y="69"/>
                </a:lnTo>
                <a:lnTo>
                  <a:pt x="219" y="71"/>
                </a:lnTo>
                <a:lnTo>
                  <a:pt x="233" y="75"/>
                </a:lnTo>
                <a:lnTo>
                  <a:pt x="240" y="77"/>
                </a:lnTo>
                <a:lnTo>
                  <a:pt x="247" y="81"/>
                </a:lnTo>
                <a:lnTo>
                  <a:pt x="254" y="84"/>
                </a:lnTo>
                <a:lnTo>
                  <a:pt x="256" y="86"/>
                </a:lnTo>
                <a:lnTo>
                  <a:pt x="257" y="89"/>
                </a:lnTo>
                <a:lnTo>
                  <a:pt x="257" y="89"/>
                </a:lnTo>
                <a:lnTo>
                  <a:pt x="260" y="98"/>
                </a:lnTo>
                <a:lnTo>
                  <a:pt x="264" y="107"/>
                </a:lnTo>
                <a:lnTo>
                  <a:pt x="267" y="124"/>
                </a:lnTo>
                <a:lnTo>
                  <a:pt x="273" y="159"/>
                </a:lnTo>
                <a:lnTo>
                  <a:pt x="277" y="175"/>
                </a:lnTo>
                <a:lnTo>
                  <a:pt x="279" y="183"/>
                </a:lnTo>
                <a:lnTo>
                  <a:pt x="281" y="191"/>
                </a:lnTo>
                <a:lnTo>
                  <a:pt x="286" y="199"/>
                </a:lnTo>
                <a:lnTo>
                  <a:pt x="290" y="207"/>
                </a:lnTo>
                <a:lnTo>
                  <a:pt x="297" y="214"/>
                </a:lnTo>
                <a:lnTo>
                  <a:pt x="304" y="221"/>
                </a:lnTo>
                <a:lnTo>
                  <a:pt x="304" y="221"/>
                </a:lnTo>
                <a:lnTo>
                  <a:pt x="312" y="224"/>
                </a:lnTo>
                <a:lnTo>
                  <a:pt x="312" y="224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24" name="Freeform 92"/>
          <p:cNvSpPr>
            <a:spLocks/>
          </p:cNvSpPr>
          <p:nvPr/>
        </p:nvSpPr>
        <p:spPr bwMode="auto">
          <a:xfrm>
            <a:off x="7089368" y="3122429"/>
            <a:ext cx="58283" cy="73932"/>
          </a:xfrm>
          <a:custGeom>
            <a:avLst/>
            <a:gdLst/>
            <a:ahLst/>
            <a:cxnLst>
              <a:cxn ang="0">
                <a:pos x="65" y="51"/>
              </a:cxn>
              <a:cxn ang="0">
                <a:pos x="65" y="51"/>
              </a:cxn>
              <a:cxn ang="0">
                <a:pos x="63" y="49"/>
              </a:cxn>
              <a:cxn ang="0">
                <a:pos x="62" y="47"/>
              </a:cxn>
              <a:cxn ang="0">
                <a:pos x="63" y="38"/>
              </a:cxn>
              <a:cxn ang="0">
                <a:pos x="64" y="29"/>
              </a:cxn>
              <a:cxn ang="0">
                <a:pos x="65" y="25"/>
              </a:cxn>
              <a:cxn ang="0">
                <a:pos x="65" y="25"/>
              </a:cxn>
              <a:cxn ang="0">
                <a:pos x="64" y="22"/>
              </a:cxn>
              <a:cxn ang="0">
                <a:pos x="62" y="17"/>
              </a:cxn>
              <a:cxn ang="0">
                <a:pos x="58" y="15"/>
              </a:cxn>
              <a:cxn ang="0">
                <a:pos x="54" y="11"/>
              </a:cxn>
              <a:cxn ang="0">
                <a:pos x="45" y="6"/>
              </a:cxn>
              <a:cxn ang="0">
                <a:pos x="37" y="0"/>
              </a:cxn>
              <a:cxn ang="0">
                <a:pos x="37" y="0"/>
              </a:cxn>
              <a:cxn ang="0">
                <a:pos x="33" y="6"/>
              </a:cxn>
              <a:cxn ang="0">
                <a:pos x="29" y="10"/>
              </a:cxn>
              <a:cxn ang="0">
                <a:pos x="17" y="21"/>
              </a:cxn>
              <a:cxn ang="0">
                <a:pos x="10" y="25"/>
              </a:cxn>
              <a:cxn ang="0">
                <a:pos x="6" y="31"/>
              </a:cxn>
              <a:cxn ang="0">
                <a:pos x="1" y="37"/>
              </a:cxn>
              <a:cxn ang="0">
                <a:pos x="0" y="40"/>
              </a:cxn>
              <a:cxn ang="0">
                <a:pos x="0" y="44"/>
              </a:cxn>
              <a:cxn ang="0">
                <a:pos x="0" y="44"/>
              </a:cxn>
              <a:cxn ang="0">
                <a:pos x="2" y="49"/>
              </a:cxn>
              <a:cxn ang="0">
                <a:pos x="9" y="60"/>
              </a:cxn>
              <a:cxn ang="0">
                <a:pos x="27" y="87"/>
              </a:cxn>
              <a:cxn ang="0">
                <a:pos x="47" y="113"/>
              </a:cxn>
              <a:cxn ang="0">
                <a:pos x="55" y="121"/>
              </a:cxn>
              <a:cxn ang="0">
                <a:pos x="58" y="124"/>
              </a:cxn>
              <a:cxn ang="0">
                <a:pos x="58" y="124"/>
              </a:cxn>
              <a:cxn ang="0">
                <a:pos x="65" y="124"/>
              </a:cxn>
              <a:cxn ang="0">
                <a:pos x="71" y="122"/>
              </a:cxn>
              <a:cxn ang="0">
                <a:pos x="77" y="117"/>
              </a:cxn>
              <a:cxn ang="0">
                <a:pos x="82" y="113"/>
              </a:cxn>
              <a:cxn ang="0">
                <a:pos x="85" y="108"/>
              </a:cxn>
              <a:cxn ang="0">
                <a:pos x="88" y="101"/>
              </a:cxn>
              <a:cxn ang="0">
                <a:pos x="91" y="95"/>
              </a:cxn>
              <a:cxn ang="0">
                <a:pos x="91" y="89"/>
              </a:cxn>
              <a:cxn ang="0">
                <a:pos x="91" y="89"/>
              </a:cxn>
              <a:cxn ang="0">
                <a:pos x="91" y="84"/>
              </a:cxn>
              <a:cxn ang="0">
                <a:pos x="88" y="79"/>
              </a:cxn>
              <a:cxn ang="0">
                <a:pos x="83" y="67"/>
              </a:cxn>
              <a:cxn ang="0">
                <a:pos x="78" y="61"/>
              </a:cxn>
              <a:cxn ang="0">
                <a:pos x="75" y="55"/>
              </a:cxn>
              <a:cxn ang="0">
                <a:pos x="70" y="52"/>
              </a:cxn>
              <a:cxn ang="0">
                <a:pos x="65" y="51"/>
              </a:cxn>
              <a:cxn ang="0">
                <a:pos x="65" y="51"/>
              </a:cxn>
              <a:cxn ang="0">
                <a:pos x="65" y="51"/>
              </a:cxn>
            </a:cxnLst>
            <a:rect l="0" t="0" r="r" b="b"/>
            <a:pathLst>
              <a:path w="91" h="124">
                <a:moveTo>
                  <a:pt x="65" y="51"/>
                </a:moveTo>
                <a:lnTo>
                  <a:pt x="65" y="51"/>
                </a:lnTo>
                <a:lnTo>
                  <a:pt x="63" y="49"/>
                </a:lnTo>
                <a:lnTo>
                  <a:pt x="62" y="47"/>
                </a:lnTo>
                <a:lnTo>
                  <a:pt x="63" y="38"/>
                </a:lnTo>
                <a:lnTo>
                  <a:pt x="64" y="29"/>
                </a:lnTo>
                <a:lnTo>
                  <a:pt x="65" y="25"/>
                </a:lnTo>
                <a:lnTo>
                  <a:pt x="65" y="25"/>
                </a:lnTo>
                <a:lnTo>
                  <a:pt x="64" y="22"/>
                </a:lnTo>
                <a:lnTo>
                  <a:pt x="62" y="17"/>
                </a:lnTo>
                <a:lnTo>
                  <a:pt x="58" y="15"/>
                </a:lnTo>
                <a:lnTo>
                  <a:pt x="54" y="11"/>
                </a:lnTo>
                <a:lnTo>
                  <a:pt x="45" y="6"/>
                </a:lnTo>
                <a:lnTo>
                  <a:pt x="37" y="0"/>
                </a:lnTo>
                <a:lnTo>
                  <a:pt x="37" y="0"/>
                </a:lnTo>
                <a:lnTo>
                  <a:pt x="33" y="6"/>
                </a:lnTo>
                <a:lnTo>
                  <a:pt x="29" y="10"/>
                </a:lnTo>
                <a:lnTo>
                  <a:pt x="17" y="21"/>
                </a:lnTo>
                <a:lnTo>
                  <a:pt x="10" y="25"/>
                </a:lnTo>
                <a:lnTo>
                  <a:pt x="6" y="31"/>
                </a:lnTo>
                <a:lnTo>
                  <a:pt x="1" y="37"/>
                </a:lnTo>
                <a:lnTo>
                  <a:pt x="0" y="40"/>
                </a:lnTo>
                <a:lnTo>
                  <a:pt x="0" y="44"/>
                </a:lnTo>
                <a:lnTo>
                  <a:pt x="0" y="44"/>
                </a:lnTo>
                <a:lnTo>
                  <a:pt x="2" y="49"/>
                </a:lnTo>
                <a:lnTo>
                  <a:pt x="9" y="60"/>
                </a:lnTo>
                <a:lnTo>
                  <a:pt x="27" y="87"/>
                </a:lnTo>
                <a:lnTo>
                  <a:pt x="47" y="113"/>
                </a:lnTo>
                <a:lnTo>
                  <a:pt x="55" y="121"/>
                </a:lnTo>
                <a:lnTo>
                  <a:pt x="58" y="124"/>
                </a:lnTo>
                <a:lnTo>
                  <a:pt x="58" y="124"/>
                </a:lnTo>
                <a:lnTo>
                  <a:pt x="65" y="124"/>
                </a:lnTo>
                <a:lnTo>
                  <a:pt x="71" y="122"/>
                </a:lnTo>
                <a:lnTo>
                  <a:pt x="77" y="117"/>
                </a:lnTo>
                <a:lnTo>
                  <a:pt x="82" y="113"/>
                </a:lnTo>
                <a:lnTo>
                  <a:pt x="85" y="108"/>
                </a:lnTo>
                <a:lnTo>
                  <a:pt x="88" y="101"/>
                </a:lnTo>
                <a:lnTo>
                  <a:pt x="91" y="95"/>
                </a:lnTo>
                <a:lnTo>
                  <a:pt x="91" y="89"/>
                </a:lnTo>
                <a:lnTo>
                  <a:pt x="91" y="89"/>
                </a:lnTo>
                <a:lnTo>
                  <a:pt x="91" y="84"/>
                </a:lnTo>
                <a:lnTo>
                  <a:pt x="88" y="79"/>
                </a:lnTo>
                <a:lnTo>
                  <a:pt x="83" y="67"/>
                </a:lnTo>
                <a:lnTo>
                  <a:pt x="78" y="61"/>
                </a:lnTo>
                <a:lnTo>
                  <a:pt x="75" y="55"/>
                </a:lnTo>
                <a:lnTo>
                  <a:pt x="70" y="52"/>
                </a:lnTo>
                <a:lnTo>
                  <a:pt x="65" y="51"/>
                </a:lnTo>
                <a:lnTo>
                  <a:pt x="65" y="51"/>
                </a:lnTo>
                <a:lnTo>
                  <a:pt x="65" y="51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25" name="Freeform 93"/>
          <p:cNvSpPr>
            <a:spLocks/>
          </p:cNvSpPr>
          <p:nvPr/>
        </p:nvSpPr>
        <p:spPr bwMode="auto">
          <a:xfrm>
            <a:off x="6958558" y="2947575"/>
            <a:ext cx="23313" cy="45766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0" y="15"/>
              </a:cxn>
              <a:cxn ang="0">
                <a:pos x="0" y="7"/>
              </a:cxn>
              <a:cxn ang="0">
                <a:pos x="1" y="3"/>
              </a:cxn>
              <a:cxn ang="0">
                <a:pos x="3" y="2"/>
              </a:cxn>
              <a:cxn ang="0">
                <a:pos x="4" y="1"/>
              </a:cxn>
              <a:cxn ang="0">
                <a:pos x="7" y="1"/>
              </a:cxn>
              <a:cxn ang="0">
                <a:pos x="15" y="0"/>
              </a:cxn>
              <a:cxn ang="0">
                <a:pos x="15" y="0"/>
              </a:cxn>
              <a:cxn ang="0">
                <a:pos x="21" y="1"/>
              </a:cxn>
              <a:cxn ang="0">
                <a:pos x="27" y="3"/>
              </a:cxn>
              <a:cxn ang="0">
                <a:pos x="30" y="6"/>
              </a:cxn>
              <a:cxn ang="0">
                <a:pos x="33" y="10"/>
              </a:cxn>
              <a:cxn ang="0">
                <a:pos x="35" y="15"/>
              </a:cxn>
              <a:cxn ang="0">
                <a:pos x="36" y="21"/>
              </a:cxn>
              <a:cxn ang="0">
                <a:pos x="37" y="33"/>
              </a:cxn>
              <a:cxn ang="0">
                <a:pos x="37" y="33"/>
              </a:cxn>
              <a:cxn ang="0">
                <a:pos x="37" y="70"/>
              </a:cxn>
              <a:cxn ang="0">
                <a:pos x="37" y="70"/>
              </a:cxn>
              <a:cxn ang="0">
                <a:pos x="36" y="72"/>
              </a:cxn>
              <a:cxn ang="0">
                <a:pos x="35" y="74"/>
              </a:cxn>
              <a:cxn ang="0">
                <a:pos x="31" y="76"/>
              </a:cxn>
              <a:cxn ang="0">
                <a:pos x="27" y="77"/>
              </a:cxn>
              <a:cxn ang="0">
                <a:pos x="22" y="77"/>
              </a:cxn>
              <a:cxn ang="0">
                <a:pos x="22" y="77"/>
              </a:cxn>
              <a:cxn ang="0">
                <a:pos x="18" y="77"/>
              </a:cxn>
              <a:cxn ang="0">
                <a:pos x="15" y="76"/>
              </a:cxn>
              <a:cxn ang="0">
                <a:pos x="14" y="75"/>
              </a:cxn>
              <a:cxn ang="0">
                <a:pos x="13" y="72"/>
              </a:cxn>
              <a:cxn ang="0">
                <a:pos x="14" y="67"/>
              </a:cxn>
              <a:cxn ang="0">
                <a:pos x="15" y="59"/>
              </a:cxn>
              <a:cxn ang="0">
                <a:pos x="15" y="59"/>
              </a:cxn>
              <a:cxn ang="0">
                <a:pos x="14" y="53"/>
              </a:cxn>
              <a:cxn ang="0">
                <a:pos x="13" y="48"/>
              </a:cxn>
              <a:cxn ang="0">
                <a:pos x="8" y="38"/>
              </a:cxn>
              <a:cxn ang="0">
                <a:pos x="3" y="28"/>
              </a:cxn>
              <a:cxn ang="0">
                <a:pos x="1" y="21"/>
              </a:cxn>
              <a:cxn ang="0">
                <a:pos x="0" y="15"/>
              </a:cxn>
              <a:cxn ang="0">
                <a:pos x="0" y="15"/>
              </a:cxn>
              <a:cxn ang="0">
                <a:pos x="0" y="15"/>
              </a:cxn>
            </a:cxnLst>
            <a:rect l="0" t="0" r="r" b="b"/>
            <a:pathLst>
              <a:path w="37" h="77">
                <a:moveTo>
                  <a:pt x="0" y="15"/>
                </a:moveTo>
                <a:lnTo>
                  <a:pt x="0" y="15"/>
                </a:lnTo>
                <a:lnTo>
                  <a:pt x="0" y="7"/>
                </a:lnTo>
                <a:lnTo>
                  <a:pt x="1" y="3"/>
                </a:lnTo>
                <a:lnTo>
                  <a:pt x="3" y="2"/>
                </a:lnTo>
                <a:lnTo>
                  <a:pt x="4" y="1"/>
                </a:lnTo>
                <a:lnTo>
                  <a:pt x="7" y="1"/>
                </a:lnTo>
                <a:lnTo>
                  <a:pt x="15" y="0"/>
                </a:lnTo>
                <a:lnTo>
                  <a:pt x="15" y="0"/>
                </a:lnTo>
                <a:lnTo>
                  <a:pt x="21" y="1"/>
                </a:lnTo>
                <a:lnTo>
                  <a:pt x="27" y="3"/>
                </a:lnTo>
                <a:lnTo>
                  <a:pt x="30" y="6"/>
                </a:lnTo>
                <a:lnTo>
                  <a:pt x="33" y="10"/>
                </a:lnTo>
                <a:lnTo>
                  <a:pt x="35" y="15"/>
                </a:lnTo>
                <a:lnTo>
                  <a:pt x="36" y="21"/>
                </a:lnTo>
                <a:lnTo>
                  <a:pt x="37" y="33"/>
                </a:lnTo>
                <a:lnTo>
                  <a:pt x="37" y="33"/>
                </a:lnTo>
                <a:lnTo>
                  <a:pt x="37" y="70"/>
                </a:lnTo>
                <a:lnTo>
                  <a:pt x="37" y="70"/>
                </a:lnTo>
                <a:lnTo>
                  <a:pt x="36" y="72"/>
                </a:lnTo>
                <a:lnTo>
                  <a:pt x="35" y="74"/>
                </a:lnTo>
                <a:lnTo>
                  <a:pt x="31" y="76"/>
                </a:lnTo>
                <a:lnTo>
                  <a:pt x="27" y="77"/>
                </a:lnTo>
                <a:lnTo>
                  <a:pt x="22" y="77"/>
                </a:lnTo>
                <a:lnTo>
                  <a:pt x="22" y="77"/>
                </a:lnTo>
                <a:lnTo>
                  <a:pt x="18" y="77"/>
                </a:lnTo>
                <a:lnTo>
                  <a:pt x="15" y="76"/>
                </a:lnTo>
                <a:lnTo>
                  <a:pt x="14" y="75"/>
                </a:lnTo>
                <a:lnTo>
                  <a:pt x="13" y="72"/>
                </a:lnTo>
                <a:lnTo>
                  <a:pt x="14" y="67"/>
                </a:lnTo>
                <a:lnTo>
                  <a:pt x="15" y="59"/>
                </a:lnTo>
                <a:lnTo>
                  <a:pt x="15" y="59"/>
                </a:lnTo>
                <a:lnTo>
                  <a:pt x="14" y="53"/>
                </a:lnTo>
                <a:lnTo>
                  <a:pt x="13" y="48"/>
                </a:lnTo>
                <a:lnTo>
                  <a:pt x="8" y="38"/>
                </a:lnTo>
                <a:lnTo>
                  <a:pt x="3" y="28"/>
                </a:lnTo>
                <a:lnTo>
                  <a:pt x="1" y="21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26" name="Freeform 94"/>
          <p:cNvSpPr>
            <a:spLocks/>
          </p:cNvSpPr>
          <p:nvPr/>
        </p:nvSpPr>
        <p:spPr bwMode="auto">
          <a:xfrm>
            <a:off x="7537494" y="2973392"/>
            <a:ext cx="53102" cy="35206"/>
          </a:xfrm>
          <a:custGeom>
            <a:avLst/>
            <a:gdLst/>
            <a:ahLst/>
            <a:cxnLst>
              <a:cxn ang="0">
                <a:pos x="70" y="19"/>
              </a:cxn>
              <a:cxn ang="0">
                <a:pos x="70" y="0"/>
              </a:cxn>
              <a:cxn ang="0">
                <a:pos x="70" y="0"/>
              </a:cxn>
              <a:cxn ang="0">
                <a:pos x="70" y="0"/>
              </a:cxn>
              <a:cxn ang="0">
                <a:pos x="48" y="0"/>
              </a:cxn>
              <a:cxn ang="0">
                <a:pos x="48" y="0"/>
              </a:cxn>
              <a:cxn ang="0">
                <a:pos x="41" y="1"/>
              </a:cxn>
              <a:cxn ang="0">
                <a:pos x="33" y="2"/>
              </a:cxn>
              <a:cxn ang="0">
                <a:pos x="25" y="5"/>
              </a:cxn>
              <a:cxn ang="0">
                <a:pos x="17" y="10"/>
              </a:cxn>
              <a:cxn ang="0">
                <a:pos x="10" y="16"/>
              </a:cxn>
              <a:cxn ang="0">
                <a:pos x="5" y="23"/>
              </a:cxn>
              <a:cxn ang="0">
                <a:pos x="1" y="31"/>
              </a:cxn>
              <a:cxn ang="0">
                <a:pos x="0" y="40"/>
              </a:cxn>
              <a:cxn ang="0">
                <a:pos x="0" y="40"/>
              </a:cxn>
              <a:cxn ang="0">
                <a:pos x="1" y="45"/>
              </a:cxn>
              <a:cxn ang="0">
                <a:pos x="3" y="48"/>
              </a:cxn>
              <a:cxn ang="0">
                <a:pos x="6" y="51"/>
              </a:cxn>
              <a:cxn ang="0">
                <a:pos x="10" y="54"/>
              </a:cxn>
              <a:cxn ang="0">
                <a:pos x="19" y="57"/>
              </a:cxn>
              <a:cxn ang="0">
                <a:pos x="26" y="58"/>
              </a:cxn>
              <a:cxn ang="0">
                <a:pos x="26" y="58"/>
              </a:cxn>
              <a:cxn ang="0">
                <a:pos x="41" y="57"/>
              </a:cxn>
              <a:cxn ang="0">
                <a:pos x="54" y="56"/>
              </a:cxn>
              <a:cxn ang="0">
                <a:pos x="66" y="56"/>
              </a:cxn>
              <a:cxn ang="0">
                <a:pos x="73" y="56"/>
              </a:cxn>
              <a:cxn ang="0">
                <a:pos x="81" y="58"/>
              </a:cxn>
              <a:cxn ang="0">
                <a:pos x="81" y="58"/>
              </a:cxn>
              <a:cxn ang="0">
                <a:pos x="81" y="40"/>
              </a:cxn>
              <a:cxn ang="0">
                <a:pos x="81" y="40"/>
              </a:cxn>
              <a:cxn ang="0">
                <a:pos x="81" y="40"/>
              </a:cxn>
              <a:cxn ang="0">
                <a:pos x="73" y="39"/>
              </a:cxn>
              <a:cxn ang="0">
                <a:pos x="67" y="36"/>
              </a:cxn>
              <a:cxn ang="0">
                <a:pos x="63" y="34"/>
              </a:cxn>
              <a:cxn ang="0">
                <a:pos x="58" y="33"/>
              </a:cxn>
              <a:cxn ang="0">
                <a:pos x="58" y="33"/>
              </a:cxn>
              <a:cxn ang="0">
                <a:pos x="64" y="30"/>
              </a:cxn>
              <a:cxn ang="0">
                <a:pos x="67" y="26"/>
              </a:cxn>
              <a:cxn ang="0">
                <a:pos x="70" y="22"/>
              </a:cxn>
              <a:cxn ang="0">
                <a:pos x="70" y="19"/>
              </a:cxn>
              <a:cxn ang="0">
                <a:pos x="70" y="19"/>
              </a:cxn>
              <a:cxn ang="0">
                <a:pos x="70" y="19"/>
              </a:cxn>
            </a:cxnLst>
            <a:rect l="0" t="0" r="r" b="b"/>
            <a:pathLst>
              <a:path w="81" h="58">
                <a:moveTo>
                  <a:pt x="70" y="19"/>
                </a:moveTo>
                <a:lnTo>
                  <a:pt x="70" y="0"/>
                </a:lnTo>
                <a:lnTo>
                  <a:pt x="70" y="0"/>
                </a:lnTo>
                <a:lnTo>
                  <a:pt x="70" y="0"/>
                </a:lnTo>
                <a:lnTo>
                  <a:pt x="48" y="0"/>
                </a:lnTo>
                <a:lnTo>
                  <a:pt x="48" y="0"/>
                </a:lnTo>
                <a:lnTo>
                  <a:pt x="41" y="1"/>
                </a:lnTo>
                <a:lnTo>
                  <a:pt x="33" y="2"/>
                </a:lnTo>
                <a:lnTo>
                  <a:pt x="25" y="5"/>
                </a:lnTo>
                <a:lnTo>
                  <a:pt x="17" y="10"/>
                </a:lnTo>
                <a:lnTo>
                  <a:pt x="10" y="16"/>
                </a:lnTo>
                <a:lnTo>
                  <a:pt x="5" y="23"/>
                </a:lnTo>
                <a:lnTo>
                  <a:pt x="1" y="31"/>
                </a:lnTo>
                <a:lnTo>
                  <a:pt x="0" y="40"/>
                </a:lnTo>
                <a:lnTo>
                  <a:pt x="0" y="40"/>
                </a:lnTo>
                <a:lnTo>
                  <a:pt x="1" y="45"/>
                </a:lnTo>
                <a:lnTo>
                  <a:pt x="3" y="48"/>
                </a:lnTo>
                <a:lnTo>
                  <a:pt x="6" y="51"/>
                </a:lnTo>
                <a:lnTo>
                  <a:pt x="10" y="54"/>
                </a:lnTo>
                <a:lnTo>
                  <a:pt x="19" y="57"/>
                </a:lnTo>
                <a:lnTo>
                  <a:pt x="26" y="58"/>
                </a:lnTo>
                <a:lnTo>
                  <a:pt x="26" y="58"/>
                </a:lnTo>
                <a:lnTo>
                  <a:pt x="41" y="57"/>
                </a:lnTo>
                <a:lnTo>
                  <a:pt x="54" y="56"/>
                </a:lnTo>
                <a:lnTo>
                  <a:pt x="66" y="56"/>
                </a:lnTo>
                <a:lnTo>
                  <a:pt x="73" y="56"/>
                </a:lnTo>
                <a:lnTo>
                  <a:pt x="81" y="58"/>
                </a:lnTo>
                <a:lnTo>
                  <a:pt x="81" y="58"/>
                </a:lnTo>
                <a:lnTo>
                  <a:pt x="81" y="40"/>
                </a:lnTo>
                <a:lnTo>
                  <a:pt x="81" y="40"/>
                </a:lnTo>
                <a:lnTo>
                  <a:pt x="81" y="40"/>
                </a:lnTo>
                <a:lnTo>
                  <a:pt x="73" y="39"/>
                </a:lnTo>
                <a:lnTo>
                  <a:pt x="67" y="36"/>
                </a:lnTo>
                <a:lnTo>
                  <a:pt x="63" y="34"/>
                </a:lnTo>
                <a:lnTo>
                  <a:pt x="58" y="33"/>
                </a:lnTo>
                <a:lnTo>
                  <a:pt x="58" y="33"/>
                </a:lnTo>
                <a:lnTo>
                  <a:pt x="64" y="30"/>
                </a:lnTo>
                <a:lnTo>
                  <a:pt x="67" y="26"/>
                </a:lnTo>
                <a:lnTo>
                  <a:pt x="70" y="22"/>
                </a:lnTo>
                <a:lnTo>
                  <a:pt x="70" y="19"/>
                </a:lnTo>
                <a:lnTo>
                  <a:pt x="70" y="19"/>
                </a:lnTo>
                <a:lnTo>
                  <a:pt x="70" y="19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27" name="Freeform 95"/>
          <p:cNvSpPr>
            <a:spLocks/>
          </p:cNvSpPr>
          <p:nvPr/>
        </p:nvSpPr>
        <p:spPr bwMode="auto">
          <a:xfrm>
            <a:off x="7656649" y="3029722"/>
            <a:ext cx="24608" cy="1642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2"/>
              </a:cxn>
              <a:cxn ang="0">
                <a:pos x="0" y="22"/>
              </a:cxn>
              <a:cxn ang="0">
                <a:pos x="0" y="22"/>
              </a:cxn>
              <a:cxn ang="0">
                <a:pos x="3" y="25"/>
              </a:cxn>
              <a:cxn ang="0">
                <a:pos x="8" y="27"/>
              </a:cxn>
              <a:cxn ang="0">
                <a:pos x="12" y="28"/>
              </a:cxn>
              <a:cxn ang="0">
                <a:pos x="18" y="27"/>
              </a:cxn>
              <a:cxn ang="0">
                <a:pos x="24" y="25"/>
              </a:cxn>
              <a:cxn ang="0">
                <a:pos x="28" y="22"/>
              </a:cxn>
              <a:cxn ang="0">
                <a:pos x="33" y="17"/>
              </a:cxn>
              <a:cxn ang="0">
                <a:pos x="36" y="12"/>
              </a:cxn>
              <a:cxn ang="0">
                <a:pos x="36" y="12"/>
              </a:cxn>
              <a:cxn ang="0">
                <a:pos x="31" y="12"/>
              </a:cxn>
              <a:cxn ang="0">
                <a:pos x="25" y="11"/>
              </a:cxn>
              <a:cxn ang="0">
                <a:pos x="17" y="7"/>
              </a:cxn>
              <a:cxn ang="0">
                <a:pos x="9" y="4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6" h="28">
                <a:moveTo>
                  <a:pt x="0" y="0"/>
                </a:move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3" y="25"/>
                </a:lnTo>
                <a:lnTo>
                  <a:pt x="8" y="27"/>
                </a:lnTo>
                <a:lnTo>
                  <a:pt x="12" y="28"/>
                </a:lnTo>
                <a:lnTo>
                  <a:pt x="18" y="27"/>
                </a:lnTo>
                <a:lnTo>
                  <a:pt x="24" y="25"/>
                </a:lnTo>
                <a:lnTo>
                  <a:pt x="28" y="22"/>
                </a:lnTo>
                <a:lnTo>
                  <a:pt x="33" y="17"/>
                </a:lnTo>
                <a:lnTo>
                  <a:pt x="36" y="12"/>
                </a:lnTo>
                <a:lnTo>
                  <a:pt x="36" y="12"/>
                </a:lnTo>
                <a:lnTo>
                  <a:pt x="31" y="12"/>
                </a:lnTo>
                <a:lnTo>
                  <a:pt x="25" y="11"/>
                </a:lnTo>
                <a:lnTo>
                  <a:pt x="17" y="7"/>
                </a:lnTo>
                <a:lnTo>
                  <a:pt x="9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28" name="Freeform 96"/>
          <p:cNvSpPr>
            <a:spLocks/>
          </p:cNvSpPr>
          <p:nvPr/>
        </p:nvSpPr>
        <p:spPr bwMode="auto">
          <a:xfrm>
            <a:off x="7721408" y="3098960"/>
            <a:ext cx="47921" cy="28163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40" y="0"/>
              </a:cxn>
              <a:cxn ang="0">
                <a:pos x="39" y="2"/>
              </a:cxn>
              <a:cxn ang="0">
                <a:pos x="38" y="5"/>
              </a:cxn>
              <a:cxn ang="0">
                <a:pos x="33" y="10"/>
              </a:cxn>
              <a:cxn ang="0">
                <a:pos x="26" y="12"/>
              </a:cxn>
              <a:cxn ang="0">
                <a:pos x="19" y="16"/>
              </a:cxn>
              <a:cxn ang="0">
                <a:pos x="11" y="18"/>
              </a:cxn>
              <a:cxn ang="0">
                <a:pos x="5" y="22"/>
              </a:cxn>
              <a:cxn ang="0">
                <a:pos x="2" y="26"/>
              </a:cxn>
              <a:cxn ang="0">
                <a:pos x="0" y="30"/>
              </a:cxn>
              <a:cxn ang="0">
                <a:pos x="0" y="32"/>
              </a:cxn>
              <a:cxn ang="0">
                <a:pos x="0" y="32"/>
              </a:cxn>
              <a:cxn ang="0">
                <a:pos x="1" y="37"/>
              </a:cxn>
              <a:cxn ang="0">
                <a:pos x="2" y="39"/>
              </a:cxn>
              <a:cxn ang="0">
                <a:pos x="4" y="42"/>
              </a:cxn>
              <a:cxn ang="0">
                <a:pos x="7" y="43"/>
              </a:cxn>
              <a:cxn ang="0">
                <a:pos x="12" y="46"/>
              </a:cxn>
              <a:cxn ang="0">
                <a:pos x="19" y="47"/>
              </a:cxn>
              <a:cxn ang="0">
                <a:pos x="19" y="47"/>
              </a:cxn>
              <a:cxn ang="0">
                <a:pos x="24" y="46"/>
              </a:cxn>
              <a:cxn ang="0">
                <a:pos x="32" y="43"/>
              </a:cxn>
              <a:cxn ang="0">
                <a:pos x="50" y="34"/>
              </a:cxn>
              <a:cxn ang="0">
                <a:pos x="58" y="30"/>
              </a:cxn>
              <a:cxn ang="0">
                <a:pos x="66" y="24"/>
              </a:cxn>
              <a:cxn ang="0">
                <a:pos x="71" y="18"/>
              </a:cxn>
              <a:cxn ang="0">
                <a:pos x="73" y="16"/>
              </a:cxn>
              <a:cxn ang="0">
                <a:pos x="73" y="14"/>
              </a:cxn>
              <a:cxn ang="0">
                <a:pos x="73" y="14"/>
              </a:cxn>
              <a:cxn ang="0">
                <a:pos x="72" y="11"/>
              </a:cxn>
              <a:cxn ang="0">
                <a:pos x="70" y="9"/>
              </a:cxn>
              <a:cxn ang="0">
                <a:pos x="66" y="5"/>
              </a:cxn>
              <a:cxn ang="0">
                <a:pos x="61" y="4"/>
              </a:cxn>
              <a:cxn ang="0">
                <a:pos x="50" y="1"/>
              </a:cxn>
              <a:cxn ang="0">
                <a:pos x="40" y="0"/>
              </a:cxn>
              <a:cxn ang="0">
                <a:pos x="40" y="0"/>
              </a:cxn>
              <a:cxn ang="0">
                <a:pos x="40" y="0"/>
              </a:cxn>
            </a:cxnLst>
            <a:rect l="0" t="0" r="r" b="b"/>
            <a:pathLst>
              <a:path w="73" h="47">
                <a:moveTo>
                  <a:pt x="40" y="0"/>
                </a:moveTo>
                <a:lnTo>
                  <a:pt x="40" y="0"/>
                </a:lnTo>
                <a:lnTo>
                  <a:pt x="39" y="2"/>
                </a:lnTo>
                <a:lnTo>
                  <a:pt x="38" y="5"/>
                </a:lnTo>
                <a:lnTo>
                  <a:pt x="33" y="10"/>
                </a:lnTo>
                <a:lnTo>
                  <a:pt x="26" y="12"/>
                </a:lnTo>
                <a:lnTo>
                  <a:pt x="19" y="16"/>
                </a:lnTo>
                <a:lnTo>
                  <a:pt x="11" y="18"/>
                </a:lnTo>
                <a:lnTo>
                  <a:pt x="5" y="22"/>
                </a:lnTo>
                <a:lnTo>
                  <a:pt x="2" y="26"/>
                </a:lnTo>
                <a:lnTo>
                  <a:pt x="0" y="30"/>
                </a:lnTo>
                <a:lnTo>
                  <a:pt x="0" y="32"/>
                </a:lnTo>
                <a:lnTo>
                  <a:pt x="0" y="32"/>
                </a:lnTo>
                <a:lnTo>
                  <a:pt x="1" y="37"/>
                </a:lnTo>
                <a:lnTo>
                  <a:pt x="2" y="39"/>
                </a:lnTo>
                <a:lnTo>
                  <a:pt x="4" y="42"/>
                </a:lnTo>
                <a:lnTo>
                  <a:pt x="7" y="43"/>
                </a:lnTo>
                <a:lnTo>
                  <a:pt x="12" y="46"/>
                </a:lnTo>
                <a:lnTo>
                  <a:pt x="19" y="47"/>
                </a:lnTo>
                <a:lnTo>
                  <a:pt x="19" y="47"/>
                </a:lnTo>
                <a:lnTo>
                  <a:pt x="24" y="46"/>
                </a:lnTo>
                <a:lnTo>
                  <a:pt x="32" y="43"/>
                </a:lnTo>
                <a:lnTo>
                  <a:pt x="50" y="34"/>
                </a:lnTo>
                <a:lnTo>
                  <a:pt x="58" y="30"/>
                </a:lnTo>
                <a:lnTo>
                  <a:pt x="66" y="24"/>
                </a:lnTo>
                <a:lnTo>
                  <a:pt x="71" y="18"/>
                </a:lnTo>
                <a:lnTo>
                  <a:pt x="73" y="16"/>
                </a:lnTo>
                <a:lnTo>
                  <a:pt x="73" y="14"/>
                </a:lnTo>
                <a:lnTo>
                  <a:pt x="73" y="14"/>
                </a:lnTo>
                <a:lnTo>
                  <a:pt x="72" y="11"/>
                </a:lnTo>
                <a:lnTo>
                  <a:pt x="70" y="9"/>
                </a:lnTo>
                <a:lnTo>
                  <a:pt x="66" y="5"/>
                </a:lnTo>
                <a:lnTo>
                  <a:pt x="61" y="4"/>
                </a:lnTo>
                <a:lnTo>
                  <a:pt x="50" y="1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29" name="Freeform 100"/>
          <p:cNvSpPr>
            <a:spLocks/>
          </p:cNvSpPr>
          <p:nvPr/>
        </p:nvSpPr>
        <p:spPr bwMode="auto">
          <a:xfrm>
            <a:off x="6796661" y="3009772"/>
            <a:ext cx="1166941" cy="1566655"/>
          </a:xfrm>
          <a:custGeom>
            <a:avLst/>
            <a:gdLst/>
            <a:ahLst/>
            <a:cxnLst>
              <a:cxn ang="0">
                <a:pos x="1756" y="1708"/>
              </a:cxn>
              <a:cxn ang="0">
                <a:pos x="1782" y="1553"/>
              </a:cxn>
              <a:cxn ang="0">
                <a:pos x="1704" y="1391"/>
              </a:cxn>
              <a:cxn ang="0">
                <a:pos x="1649" y="1210"/>
              </a:cxn>
              <a:cxn ang="0">
                <a:pos x="1613" y="918"/>
              </a:cxn>
              <a:cxn ang="0">
                <a:pos x="1655" y="827"/>
              </a:cxn>
              <a:cxn ang="0">
                <a:pos x="1586" y="721"/>
              </a:cxn>
              <a:cxn ang="0">
                <a:pos x="1507" y="567"/>
              </a:cxn>
              <a:cxn ang="0">
                <a:pos x="1537" y="377"/>
              </a:cxn>
              <a:cxn ang="0">
                <a:pos x="1578" y="272"/>
              </a:cxn>
              <a:cxn ang="0">
                <a:pos x="1467" y="217"/>
              </a:cxn>
              <a:cxn ang="0">
                <a:pos x="1387" y="249"/>
              </a:cxn>
              <a:cxn ang="0">
                <a:pos x="1484" y="433"/>
              </a:cxn>
              <a:cxn ang="0">
                <a:pos x="1339" y="322"/>
              </a:cxn>
              <a:cxn ang="0">
                <a:pos x="1372" y="73"/>
              </a:cxn>
              <a:cxn ang="0">
                <a:pos x="1278" y="223"/>
              </a:cxn>
              <a:cxn ang="0">
                <a:pos x="1241" y="456"/>
              </a:cxn>
              <a:cxn ang="0">
                <a:pos x="1224" y="680"/>
              </a:cxn>
              <a:cxn ang="0">
                <a:pos x="1382" y="811"/>
              </a:cxn>
              <a:cxn ang="0">
                <a:pos x="1399" y="949"/>
              </a:cxn>
              <a:cxn ang="0">
                <a:pos x="1326" y="853"/>
              </a:cxn>
              <a:cxn ang="0">
                <a:pos x="1214" y="712"/>
              </a:cxn>
              <a:cxn ang="0">
                <a:pos x="1116" y="960"/>
              </a:cxn>
              <a:cxn ang="0">
                <a:pos x="925" y="1033"/>
              </a:cxn>
              <a:cxn ang="0">
                <a:pos x="836" y="935"/>
              </a:cxn>
              <a:cxn ang="0">
                <a:pos x="970" y="1007"/>
              </a:cxn>
              <a:cxn ang="0">
                <a:pos x="1154" y="775"/>
              </a:cxn>
              <a:cxn ang="0">
                <a:pos x="1193" y="398"/>
              </a:cxn>
              <a:cxn ang="0">
                <a:pos x="1207" y="215"/>
              </a:cxn>
              <a:cxn ang="0">
                <a:pos x="1211" y="48"/>
              </a:cxn>
              <a:cxn ang="0">
                <a:pos x="1050" y="120"/>
              </a:cxn>
              <a:cxn ang="0">
                <a:pos x="896" y="288"/>
              </a:cxn>
              <a:cxn ang="0">
                <a:pos x="829" y="475"/>
              </a:cxn>
              <a:cxn ang="0">
                <a:pos x="904" y="637"/>
              </a:cxn>
              <a:cxn ang="0">
                <a:pos x="771" y="540"/>
              </a:cxn>
              <a:cxn ang="0">
                <a:pos x="722" y="612"/>
              </a:cxn>
              <a:cxn ang="0">
                <a:pos x="707" y="744"/>
              </a:cxn>
              <a:cxn ang="0">
                <a:pos x="369" y="946"/>
              </a:cxn>
              <a:cxn ang="0">
                <a:pos x="224" y="994"/>
              </a:cxn>
              <a:cxn ang="0">
                <a:pos x="88" y="1177"/>
              </a:cxn>
              <a:cxn ang="0">
                <a:pos x="15" y="1408"/>
              </a:cxn>
              <a:cxn ang="0">
                <a:pos x="146" y="1590"/>
              </a:cxn>
              <a:cxn ang="0">
                <a:pos x="153" y="1860"/>
              </a:cxn>
              <a:cxn ang="0">
                <a:pos x="239" y="2018"/>
              </a:cxn>
              <a:cxn ang="0">
                <a:pos x="101" y="2245"/>
              </a:cxn>
              <a:cxn ang="0">
                <a:pos x="114" y="2393"/>
              </a:cxn>
              <a:cxn ang="0">
                <a:pos x="223" y="2477"/>
              </a:cxn>
              <a:cxn ang="0">
                <a:pos x="305" y="2606"/>
              </a:cxn>
              <a:cxn ang="0">
                <a:pos x="456" y="2660"/>
              </a:cxn>
              <a:cxn ang="0">
                <a:pos x="514" y="2508"/>
              </a:cxn>
              <a:cxn ang="0">
                <a:pos x="582" y="2380"/>
              </a:cxn>
              <a:cxn ang="0">
                <a:pos x="524" y="2356"/>
              </a:cxn>
              <a:cxn ang="0">
                <a:pos x="611" y="2199"/>
              </a:cxn>
              <a:cxn ang="0">
                <a:pos x="650" y="2273"/>
              </a:cxn>
              <a:cxn ang="0">
                <a:pos x="863" y="2313"/>
              </a:cxn>
              <a:cxn ang="0">
                <a:pos x="991" y="2166"/>
              </a:cxn>
              <a:cxn ang="0">
                <a:pos x="1124" y="1985"/>
              </a:cxn>
              <a:cxn ang="0">
                <a:pos x="1350" y="2010"/>
              </a:cxn>
              <a:cxn ang="0">
                <a:pos x="1536" y="2027"/>
              </a:cxn>
              <a:cxn ang="0">
                <a:pos x="1655" y="2018"/>
              </a:cxn>
              <a:cxn ang="0">
                <a:pos x="1739" y="1914"/>
              </a:cxn>
            </a:cxnLst>
            <a:rect l="0" t="0" r="r" b="b"/>
            <a:pathLst>
              <a:path w="1803" h="2669">
                <a:moveTo>
                  <a:pt x="1677" y="1810"/>
                </a:moveTo>
                <a:lnTo>
                  <a:pt x="1677" y="1810"/>
                </a:lnTo>
                <a:lnTo>
                  <a:pt x="1685" y="1807"/>
                </a:lnTo>
                <a:lnTo>
                  <a:pt x="1691" y="1806"/>
                </a:lnTo>
                <a:lnTo>
                  <a:pt x="1697" y="1805"/>
                </a:lnTo>
                <a:lnTo>
                  <a:pt x="1704" y="1802"/>
                </a:lnTo>
                <a:lnTo>
                  <a:pt x="1704" y="1802"/>
                </a:lnTo>
                <a:lnTo>
                  <a:pt x="1707" y="1798"/>
                </a:lnTo>
                <a:lnTo>
                  <a:pt x="1710" y="1795"/>
                </a:lnTo>
                <a:lnTo>
                  <a:pt x="1711" y="1789"/>
                </a:lnTo>
                <a:lnTo>
                  <a:pt x="1712" y="1783"/>
                </a:lnTo>
                <a:lnTo>
                  <a:pt x="1713" y="1771"/>
                </a:lnTo>
                <a:lnTo>
                  <a:pt x="1715" y="1758"/>
                </a:lnTo>
                <a:lnTo>
                  <a:pt x="1715" y="1758"/>
                </a:lnTo>
                <a:lnTo>
                  <a:pt x="1716" y="1752"/>
                </a:lnTo>
                <a:lnTo>
                  <a:pt x="1719" y="1748"/>
                </a:lnTo>
                <a:lnTo>
                  <a:pt x="1726" y="1738"/>
                </a:lnTo>
                <a:lnTo>
                  <a:pt x="1733" y="1731"/>
                </a:lnTo>
                <a:lnTo>
                  <a:pt x="1741" y="1725"/>
                </a:lnTo>
                <a:lnTo>
                  <a:pt x="1749" y="1717"/>
                </a:lnTo>
                <a:lnTo>
                  <a:pt x="1756" y="1708"/>
                </a:lnTo>
                <a:lnTo>
                  <a:pt x="1759" y="1704"/>
                </a:lnTo>
                <a:lnTo>
                  <a:pt x="1760" y="1699"/>
                </a:lnTo>
                <a:lnTo>
                  <a:pt x="1761" y="1693"/>
                </a:lnTo>
                <a:lnTo>
                  <a:pt x="1762" y="1688"/>
                </a:lnTo>
                <a:lnTo>
                  <a:pt x="1762" y="1688"/>
                </a:lnTo>
                <a:lnTo>
                  <a:pt x="1761" y="1676"/>
                </a:lnTo>
                <a:lnTo>
                  <a:pt x="1758" y="1666"/>
                </a:lnTo>
                <a:lnTo>
                  <a:pt x="1754" y="1657"/>
                </a:lnTo>
                <a:lnTo>
                  <a:pt x="1750" y="1649"/>
                </a:lnTo>
                <a:lnTo>
                  <a:pt x="1741" y="1634"/>
                </a:lnTo>
                <a:lnTo>
                  <a:pt x="1737" y="1626"/>
                </a:lnTo>
                <a:lnTo>
                  <a:pt x="1736" y="1619"/>
                </a:lnTo>
                <a:lnTo>
                  <a:pt x="1736" y="1619"/>
                </a:lnTo>
                <a:lnTo>
                  <a:pt x="1737" y="1607"/>
                </a:lnTo>
                <a:lnTo>
                  <a:pt x="1739" y="1598"/>
                </a:lnTo>
                <a:lnTo>
                  <a:pt x="1743" y="1590"/>
                </a:lnTo>
                <a:lnTo>
                  <a:pt x="1746" y="1583"/>
                </a:lnTo>
                <a:lnTo>
                  <a:pt x="1752" y="1577"/>
                </a:lnTo>
                <a:lnTo>
                  <a:pt x="1758" y="1573"/>
                </a:lnTo>
                <a:lnTo>
                  <a:pt x="1769" y="1562"/>
                </a:lnTo>
                <a:lnTo>
                  <a:pt x="1782" y="1553"/>
                </a:lnTo>
                <a:lnTo>
                  <a:pt x="1788" y="1547"/>
                </a:lnTo>
                <a:lnTo>
                  <a:pt x="1792" y="1542"/>
                </a:lnTo>
                <a:lnTo>
                  <a:pt x="1797" y="1534"/>
                </a:lnTo>
                <a:lnTo>
                  <a:pt x="1800" y="1525"/>
                </a:lnTo>
                <a:lnTo>
                  <a:pt x="1803" y="1515"/>
                </a:lnTo>
                <a:lnTo>
                  <a:pt x="1803" y="1504"/>
                </a:lnTo>
                <a:lnTo>
                  <a:pt x="1803" y="1504"/>
                </a:lnTo>
                <a:lnTo>
                  <a:pt x="1802" y="1483"/>
                </a:lnTo>
                <a:lnTo>
                  <a:pt x="1799" y="1465"/>
                </a:lnTo>
                <a:lnTo>
                  <a:pt x="1797" y="1447"/>
                </a:lnTo>
                <a:lnTo>
                  <a:pt x="1795" y="1430"/>
                </a:lnTo>
                <a:lnTo>
                  <a:pt x="1795" y="1430"/>
                </a:lnTo>
                <a:lnTo>
                  <a:pt x="1784" y="1430"/>
                </a:lnTo>
                <a:lnTo>
                  <a:pt x="1771" y="1428"/>
                </a:lnTo>
                <a:lnTo>
                  <a:pt x="1756" y="1423"/>
                </a:lnTo>
                <a:lnTo>
                  <a:pt x="1739" y="1418"/>
                </a:lnTo>
                <a:lnTo>
                  <a:pt x="1726" y="1412"/>
                </a:lnTo>
                <a:lnTo>
                  <a:pt x="1714" y="1405"/>
                </a:lnTo>
                <a:lnTo>
                  <a:pt x="1710" y="1400"/>
                </a:lnTo>
                <a:lnTo>
                  <a:pt x="1706" y="1395"/>
                </a:lnTo>
                <a:lnTo>
                  <a:pt x="1704" y="1391"/>
                </a:lnTo>
                <a:lnTo>
                  <a:pt x="1704" y="1386"/>
                </a:lnTo>
                <a:lnTo>
                  <a:pt x="1704" y="1386"/>
                </a:lnTo>
                <a:lnTo>
                  <a:pt x="1704" y="1382"/>
                </a:lnTo>
                <a:lnTo>
                  <a:pt x="1705" y="1377"/>
                </a:lnTo>
                <a:lnTo>
                  <a:pt x="1710" y="1369"/>
                </a:lnTo>
                <a:lnTo>
                  <a:pt x="1714" y="1362"/>
                </a:lnTo>
                <a:lnTo>
                  <a:pt x="1719" y="1357"/>
                </a:lnTo>
                <a:lnTo>
                  <a:pt x="1719" y="1357"/>
                </a:lnTo>
                <a:lnTo>
                  <a:pt x="1715" y="1287"/>
                </a:lnTo>
                <a:lnTo>
                  <a:pt x="1715" y="1287"/>
                </a:lnTo>
                <a:lnTo>
                  <a:pt x="1715" y="1287"/>
                </a:lnTo>
                <a:lnTo>
                  <a:pt x="1692" y="1273"/>
                </a:lnTo>
                <a:lnTo>
                  <a:pt x="1681" y="1267"/>
                </a:lnTo>
                <a:lnTo>
                  <a:pt x="1670" y="1259"/>
                </a:lnTo>
                <a:lnTo>
                  <a:pt x="1661" y="1249"/>
                </a:lnTo>
                <a:lnTo>
                  <a:pt x="1658" y="1244"/>
                </a:lnTo>
                <a:lnTo>
                  <a:pt x="1654" y="1238"/>
                </a:lnTo>
                <a:lnTo>
                  <a:pt x="1652" y="1232"/>
                </a:lnTo>
                <a:lnTo>
                  <a:pt x="1650" y="1225"/>
                </a:lnTo>
                <a:lnTo>
                  <a:pt x="1649" y="1218"/>
                </a:lnTo>
                <a:lnTo>
                  <a:pt x="1649" y="1210"/>
                </a:lnTo>
                <a:lnTo>
                  <a:pt x="1649" y="1210"/>
                </a:lnTo>
                <a:lnTo>
                  <a:pt x="1649" y="1111"/>
                </a:lnTo>
                <a:lnTo>
                  <a:pt x="1649" y="1111"/>
                </a:lnTo>
                <a:lnTo>
                  <a:pt x="1647" y="1100"/>
                </a:lnTo>
                <a:lnTo>
                  <a:pt x="1645" y="1091"/>
                </a:lnTo>
                <a:lnTo>
                  <a:pt x="1643" y="1085"/>
                </a:lnTo>
                <a:lnTo>
                  <a:pt x="1638" y="1080"/>
                </a:lnTo>
                <a:lnTo>
                  <a:pt x="1628" y="1072"/>
                </a:lnTo>
                <a:lnTo>
                  <a:pt x="1622" y="1066"/>
                </a:lnTo>
                <a:lnTo>
                  <a:pt x="1615" y="1059"/>
                </a:lnTo>
                <a:lnTo>
                  <a:pt x="1615" y="1059"/>
                </a:lnTo>
                <a:lnTo>
                  <a:pt x="1612" y="1050"/>
                </a:lnTo>
                <a:lnTo>
                  <a:pt x="1608" y="1034"/>
                </a:lnTo>
                <a:lnTo>
                  <a:pt x="1600" y="992"/>
                </a:lnTo>
                <a:lnTo>
                  <a:pt x="1590" y="935"/>
                </a:lnTo>
                <a:lnTo>
                  <a:pt x="1590" y="935"/>
                </a:lnTo>
                <a:lnTo>
                  <a:pt x="1590" y="929"/>
                </a:lnTo>
                <a:lnTo>
                  <a:pt x="1593" y="925"/>
                </a:lnTo>
                <a:lnTo>
                  <a:pt x="1597" y="921"/>
                </a:lnTo>
                <a:lnTo>
                  <a:pt x="1603" y="920"/>
                </a:lnTo>
                <a:lnTo>
                  <a:pt x="1613" y="918"/>
                </a:lnTo>
                <a:lnTo>
                  <a:pt x="1623" y="916"/>
                </a:lnTo>
                <a:lnTo>
                  <a:pt x="1623" y="916"/>
                </a:lnTo>
                <a:lnTo>
                  <a:pt x="1628" y="911"/>
                </a:lnTo>
                <a:lnTo>
                  <a:pt x="1634" y="905"/>
                </a:lnTo>
                <a:lnTo>
                  <a:pt x="1637" y="900"/>
                </a:lnTo>
                <a:lnTo>
                  <a:pt x="1642" y="893"/>
                </a:lnTo>
                <a:lnTo>
                  <a:pt x="1644" y="885"/>
                </a:lnTo>
                <a:lnTo>
                  <a:pt x="1646" y="878"/>
                </a:lnTo>
                <a:lnTo>
                  <a:pt x="1647" y="871"/>
                </a:lnTo>
                <a:lnTo>
                  <a:pt x="1649" y="865"/>
                </a:lnTo>
                <a:lnTo>
                  <a:pt x="1649" y="865"/>
                </a:lnTo>
                <a:lnTo>
                  <a:pt x="1652" y="865"/>
                </a:lnTo>
                <a:lnTo>
                  <a:pt x="1649" y="857"/>
                </a:lnTo>
                <a:lnTo>
                  <a:pt x="1649" y="857"/>
                </a:lnTo>
                <a:lnTo>
                  <a:pt x="1649" y="857"/>
                </a:lnTo>
                <a:lnTo>
                  <a:pt x="1647" y="851"/>
                </a:lnTo>
                <a:lnTo>
                  <a:pt x="1646" y="845"/>
                </a:lnTo>
                <a:lnTo>
                  <a:pt x="1645" y="835"/>
                </a:lnTo>
                <a:lnTo>
                  <a:pt x="1645" y="835"/>
                </a:lnTo>
                <a:lnTo>
                  <a:pt x="1651" y="832"/>
                </a:lnTo>
                <a:lnTo>
                  <a:pt x="1655" y="827"/>
                </a:lnTo>
                <a:lnTo>
                  <a:pt x="1659" y="822"/>
                </a:lnTo>
                <a:lnTo>
                  <a:pt x="1661" y="818"/>
                </a:lnTo>
                <a:lnTo>
                  <a:pt x="1662" y="812"/>
                </a:lnTo>
                <a:lnTo>
                  <a:pt x="1662" y="806"/>
                </a:lnTo>
                <a:lnTo>
                  <a:pt x="1663" y="791"/>
                </a:lnTo>
                <a:lnTo>
                  <a:pt x="1663" y="791"/>
                </a:lnTo>
                <a:lnTo>
                  <a:pt x="1662" y="783"/>
                </a:lnTo>
                <a:lnTo>
                  <a:pt x="1661" y="776"/>
                </a:lnTo>
                <a:lnTo>
                  <a:pt x="1660" y="771"/>
                </a:lnTo>
                <a:lnTo>
                  <a:pt x="1658" y="765"/>
                </a:lnTo>
                <a:lnTo>
                  <a:pt x="1652" y="755"/>
                </a:lnTo>
                <a:lnTo>
                  <a:pt x="1645" y="746"/>
                </a:lnTo>
                <a:lnTo>
                  <a:pt x="1629" y="733"/>
                </a:lnTo>
                <a:lnTo>
                  <a:pt x="1622" y="726"/>
                </a:lnTo>
                <a:lnTo>
                  <a:pt x="1615" y="718"/>
                </a:lnTo>
                <a:lnTo>
                  <a:pt x="1615" y="718"/>
                </a:lnTo>
                <a:lnTo>
                  <a:pt x="1609" y="717"/>
                </a:lnTo>
                <a:lnTo>
                  <a:pt x="1605" y="719"/>
                </a:lnTo>
                <a:lnTo>
                  <a:pt x="1598" y="720"/>
                </a:lnTo>
                <a:lnTo>
                  <a:pt x="1593" y="721"/>
                </a:lnTo>
                <a:lnTo>
                  <a:pt x="1586" y="721"/>
                </a:lnTo>
                <a:lnTo>
                  <a:pt x="1586" y="721"/>
                </a:lnTo>
                <a:lnTo>
                  <a:pt x="1578" y="721"/>
                </a:lnTo>
                <a:lnTo>
                  <a:pt x="1571" y="719"/>
                </a:lnTo>
                <a:lnTo>
                  <a:pt x="1563" y="715"/>
                </a:lnTo>
                <a:lnTo>
                  <a:pt x="1554" y="711"/>
                </a:lnTo>
                <a:lnTo>
                  <a:pt x="1546" y="706"/>
                </a:lnTo>
                <a:lnTo>
                  <a:pt x="1537" y="699"/>
                </a:lnTo>
                <a:lnTo>
                  <a:pt x="1521" y="685"/>
                </a:lnTo>
                <a:lnTo>
                  <a:pt x="1506" y="671"/>
                </a:lnTo>
                <a:lnTo>
                  <a:pt x="1500" y="661"/>
                </a:lnTo>
                <a:lnTo>
                  <a:pt x="1494" y="653"/>
                </a:lnTo>
                <a:lnTo>
                  <a:pt x="1490" y="645"/>
                </a:lnTo>
                <a:lnTo>
                  <a:pt x="1486" y="637"/>
                </a:lnTo>
                <a:lnTo>
                  <a:pt x="1484" y="630"/>
                </a:lnTo>
                <a:lnTo>
                  <a:pt x="1483" y="622"/>
                </a:lnTo>
                <a:lnTo>
                  <a:pt x="1483" y="622"/>
                </a:lnTo>
                <a:lnTo>
                  <a:pt x="1484" y="607"/>
                </a:lnTo>
                <a:lnTo>
                  <a:pt x="1487" y="593"/>
                </a:lnTo>
                <a:lnTo>
                  <a:pt x="1492" y="583"/>
                </a:lnTo>
                <a:lnTo>
                  <a:pt x="1499" y="574"/>
                </a:lnTo>
                <a:lnTo>
                  <a:pt x="1507" y="567"/>
                </a:lnTo>
                <a:lnTo>
                  <a:pt x="1515" y="561"/>
                </a:lnTo>
                <a:lnTo>
                  <a:pt x="1535" y="551"/>
                </a:lnTo>
                <a:lnTo>
                  <a:pt x="1553" y="539"/>
                </a:lnTo>
                <a:lnTo>
                  <a:pt x="1562" y="534"/>
                </a:lnTo>
                <a:lnTo>
                  <a:pt x="1570" y="526"/>
                </a:lnTo>
                <a:lnTo>
                  <a:pt x="1576" y="516"/>
                </a:lnTo>
                <a:lnTo>
                  <a:pt x="1582" y="506"/>
                </a:lnTo>
                <a:lnTo>
                  <a:pt x="1585" y="492"/>
                </a:lnTo>
                <a:lnTo>
                  <a:pt x="1586" y="476"/>
                </a:lnTo>
                <a:lnTo>
                  <a:pt x="1586" y="476"/>
                </a:lnTo>
                <a:lnTo>
                  <a:pt x="1585" y="466"/>
                </a:lnTo>
                <a:lnTo>
                  <a:pt x="1584" y="455"/>
                </a:lnTo>
                <a:lnTo>
                  <a:pt x="1581" y="446"/>
                </a:lnTo>
                <a:lnTo>
                  <a:pt x="1578" y="438"/>
                </a:lnTo>
                <a:lnTo>
                  <a:pt x="1574" y="431"/>
                </a:lnTo>
                <a:lnTo>
                  <a:pt x="1570" y="423"/>
                </a:lnTo>
                <a:lnTo>
                  <a:pt x="1560" y="410"/>
                </a:lnTo>
                <a:lnTo>
                  <a:pt x="1551" y="399"/>
                </a:lnTo>
                <a:lnTo>
                  <a:pt x="1543" y="387"/>
                </a:lnTo>
                <a:lnTo>
                  <a:pt x="1539" y="383"/>
                </a:lnTo>
                <a:lnTo>
                  <a:pt x="1537" y="377"/>
                </a:lnTo>
                <a:lnTo>
                  <a:pt x="1536" y="371"/>
                </a:lnTo>
                <a:lnTo>
                  <a:pt x="1535" y="366"/>
                </a:lnTo>
                <a:lnTo>
                  <a:pt x="1535" y="366"/>
                </a:lnTo>
                <a:lnTo>
                  <a:pt x="1536" y="359"/>
                </a:lnTo>
                <a:lnTo>
                  <a:pt x="1537" y="354"/>
                </a:lnTo>
                <a:lnTo>
                  <a:pt x="1540" y="351"/>
                </a:lnTo>
                <a:lnTo>
                  <a:pt x="1544" y="347"/>
                </a:lnTo>
                <a:lnTo>
                  <a:pt x="1553" y="344"/>
                </a:lnTo>
                <a:lnTo>
                  <a:pt x="1563" y="339"/>
                </a:lnTo>
                <a:lnTo>
                  <a:pt x="1568" y="337"/>
                </a:lnTo>
                <a:lnTo>
                  <a:pt x="1573" y="335"/>
                </a:lnTo>
                <a:lnTo>
                  <a:pt x="1577" y="331"/>
                </a:lnTo>
                <a:lnTo>
                  <a:pt x="1581" y="326"/>
                </a:lnTo>
                <a:lnTo>
                  <a:pt x="1584" y="320"/>
                </a:lnTo>
                <a:lnTo>
                  <a:pt x="1586" y="313"/>
                </a:lnTo>
                <a:lnTo>
                  <a:pt x="1586" y="303"/>
                </a:lnTo>
                <a:lnTo>
                  <a:pt x="1586" y="292"/>
                </a:lnTo>
                <a:lnTo>
                  <a:pt x="1586" y="292"/>
                </a:lnTo>
                <a:lnTo>
                  <a:pt x="1584" y="284"/>
                </a:lnTo>
                <a:lnTo>
                  <a:pt x="1582" y="278"/>
                </a:lnTo>
                <a:lnTo>
                  <a:pt x="1578" y="272"/>
                </a:lnTo>
                <a:lnTo>
                  <a:pt x="1574" y="269"/>
                </a:lnTo>
                <a:lnTo>
                  <a:pt x="1568" y="265"/>
                </a:lnTo>
                <a:lnTo>
                  <a:pt x="1562" y="262"/>
                </a:lnTo>
                <a:lnTo>
                  <a:pt x="1550" y="257"/>
                </a:lnTo>
                <a:lnTo>
                  <a:pt x="1537" y="253"/>
                </a:lnTo>
                <a:lnTo>
                  <a:pt x="1531" y="251"/>
                </a:lnTo>
                <a:lnTo>
                  <a:pt x="1527" y="247"/>
                </a:lnTo>
                <a:lnTo>
                  <a:pt x="1522" y="244"/>
                </a:lnTo>
                <a:lnTo>
                  <a:pt x="1519" y="239"/>
                </a:lnTo>
                <a:lnTo>
                  <a:pt x="1516" y="233"/>
                </a:lnTo>
                <a:lnTo>
                  <a:pt x="1516" y="226"/>
                </a:lnTo>
                <a:lnTo>
                  <a:pt x="1516" y="226"/>
                </a:lnTo>
                <a:lnTo>
                  <a:pt x="1515" y="213"/>
                </a:lnTo>
                <a:lnTo>
                  <a:pt x="1516" y="207"/>
                </a:lnTo>
                <a:lnTo>
                  <a:pt x="1520" y="200"/>
                </a:lnTo>
                <a:lnTo>
                  <a:pt x="1520" y="200"/>
                </a:lnTo>
                <a:lnTo>
                  <a:pt x="1502" y="203"/>
                </a:lnTo>
                <a:lnTo>
                  <a:pt x="1485" y="207"/>
                </a:lnTo>
                <a:lnTo>
                  <a:pt x="1478" y="210"/>
                </a:lnTo>
                <a:lnTo>
                  <a:pt x="1471" y="213"/>
                </a:lnTo>
                <a:lnTo>
                  <a:pt x="1467" y="217"/>
                </a:lnTo>
                <a:lnTo>
                  <a:pt x="1464" y="223"/>
                </a:lnTo>
                <a:lnTo>
                  <a:pt x="1464" y="223"/>
                </a:lnTo>
                <a:lnTo>
                  <a:pt x="1476" y="234"/>
                </a:lnTo>
                <a:lnTo>
                  <a:pt x="1484" y="245"/>
                </a:lnTo>
                <a:lnTo>
                  <a:pt x="1490" y="254"/>
                </a:lnTo>
                <a:lnTo>
                  <a:pt x="1492" y="261"/>
                </a:lnTo>
                <a:lnTo>
                  <a:pt x="1493" y="268"/>
                </a:lnTo>
                <a:lnTo>
                  <a:pt x="1492" y="271"/>
                </a:lnTo>
                <a:lnTo>
                  <a:pt x="1490" y="274"/>
                </a:lnTo>
                <a:lnTo>
                  <a:pt x="1484" y="275"/>
                </a:lnTo>
                <a:lnTo>
                  <a:pt x="1478" y="275"/>
                </a:lnTo>
                <a:lnTo>
                  <a:pt x="1470" y="272"/>
                </a:lnTo>
                <a:lnTo>
                  <a:pt x="1461" y="269"/>
                </a:lnTo>
                <a:lnTo>
                  <a:pt x="1451" y="264"/>
                </a:lnTo>
                <a:lnTo>
                  <a:pt x="1439" y="257"/>
                </a:lnTo>
                <a:lnTo>
                  <a:pt x="1428" y="249"/>
                </a:lnTo>
                <a:lnTo>
                  <a:pt x="1415" y="240"/>
                </a:lnTo>
                <a:lnTo>
                  <a:pt x="1402" y="230"/>
                </a:lnTo>
                <a:lnTo>
                  <a:pt x="1402" y="230"/>
                </a:lnTo>
                <a:lnTo>
                  <a:pt x="1395" y="239"/>
                </a:lnTo>
                <a:lnTo>
                  <a:pt x="1387" y="249"/>
                </a:lnTo>
                <a:lnTo>
                  <a:pt x="1383" y="255"/>
                </a:lnTo>
                <a:lnTo>
                  <a:pt x="1379" y="262"/>
                </a:lnTo>
                <a:lnTo>
                  <a:pt x="1377" y="269"/>
                </a:lnTo>
                <a:lnTo>
                  <a:pt x="1376" y="276"/>
                </a:lnTo>
                <a:lnTo>
                  <a:pt x="1376" y="284"/>
                </a:lnTo>
                <a:lnTo>
                  <a:pt x="1379" y="292"/>
                </a:lnTo>
                <a:lnTo>
                  <a:pt x="1384" y="301"/>
                </a:lnTo>
                <a:lnTo>
                  <a:pt x="1391" y="310"/>
                </a:lnTo>
                <a:lnTo>
                  <a:pt x="1401" y="320"/>
                </a:lnTo>
                <a:lnTo>
                  <a:pt x="1415" y="329"/>
                </a:lnTo>
                <a:lnTo>
                  <a:pt x="1432" y="339"/>
                </a:lnTo>
                <a:lnTo>
                  <a:pt x="1454" y="351"/>
                </a:lnTo>
                <a:lnTo>
                  <a:pt x="1454" y="351"/>
                </a:lnTo>
                <a:lnTo>
                  <a:pt x="1462" y="362"/>
                </a:lnTo>
                <a:lnTo>
                  <a:pt x="1469" y="375"/>
                </a:lnTo>
                <a:lnTo>
                  <a:pt x="1477" y="390"/>
                </a:lnTo>
                <a:lnTo>
                  <a:pt x="1483" y="405"/>
                </a:lnTo>
                <a:lnTo>
                  <a:pt x="1485" y="413"/>
                </a:lnTo>
                <a:lnTo>
                  <a:pt x="1486" y="420"/>
                </a:lnTo>
                <a:lnTo>
                  <a:pt x="1486" y="427"/>
                </a:lnTo>
                <a:lnTo>
                  <a:pt x="1484" y="433"/>
                </a:lnTo>
                <a:lnTo>
                  <a:pt x="1482" y="438"/>
                </a:lnTo>
                <a:lnTo>
                  <a:pt x="1476" y="443"/>
                </a:lnTo>
                <a:lnTo>
                  <a:pt x="1476" y="443"/>
                </a:lnTo>
                <a:lnTo>
                  <a:pt x="1468" y="437"/>
                </a:lnTo>
                <a:lnTo>
                  <a:pt x="1462" y="430"/>
                </a:lnTo>
                <a:lnTo>
                  <a:pt x="1456" y="423"/>
                </a:lnTo>
                <a:lnTo>
                  <a:pt x="1452" y="414"/>
                </a:lnTo>
                <a:lnTo>
                  <a:pt x="1441" y="396"/>
                </a:lnTo>
                <a:lnTo>
                  <a:pt x="1436" y="387"/>
                </a:lnTo>
                <a:lnTo>
                  <a:pt x="1428" y="379"/>
                </a:lnTo>
                <a:lnTo>
                  <a:pt x="1428" y="379"/>
                </a:lnTo>
                <a:lnTo>
                  <a:pt x="1418" y="379"/>
                </a:lnTo>
                <a:lnTo>
                  <a:pt x="1409" y="378"/>
                </a:lnTo>
                <a:lnTo>
                  <a:pt x="1401" y="375"/>
                </a:lnTo>
                <a:lnTo>
                  <a:pt x="1392" y="372"/>
                </a:lnTo>
                <a:lnTo>
                  <a:pt x="1385" y="368"/>
                </a:lnTo>
                <a:lnTo>
                  <a:pt x="1377" y="363"/>
                </a:lnTo>
                <a:lnTo>
                  <a:pt x="1364" y="354"/>
                </a:lnTo>
                <a:lnTo>
                  <a:pt x="1354" y="343"/>
                </a:lnTo>
                <a:lnTo>
                  <a:pt x="1345" y="332"/>
                </a:lnTo>
                <a:lnTo>
                  <a:pt x="1339" y="322"/>
                </a:lnTo>
                <a:lnTo>
                  <a:pt x="1336" y="314"/>
                </a:lnTo>
                <a:lnTo>
                  <a:pt x="1336" y="314"/>
                </a:lnTo>
                <a:lnTo>
                  <a:pt x="1336" y="303"/>
                </a:lnTo>
                <a:lnTo>
                  <a:pt x="1337" y="294"/>
                </a:lnTo>
                <a:lnTo>
                  <a:pt x="1339" y="276"/>
                </a:lnTo>
                <a:lnTo>
                  <a:pt x="1344" y="260"/>
                </a:lnTo>
                <a:lnTo>
                  <a:pt x="1350" y="244"/>
                </a:lnTo>
                <a:lnTo>
                  <a:pt x="1357" y="229"/>
                </a:lnTo>
                <a:lnTo>
                  <a:pt x="1365" y="214"/>
                </a:lnTo>
                <a:lnTo>
                  <a:pt x="1372" y="198"/>
                </a:lnTo>
                <a:lnTo>
                  <a:pt x="1380" y="181"/>
                </a:lnTo>
                <a:lnTo>
                  <a:pt x="1380" y="181"/>
                </a:lnTo>
                <a:lnTo>
                  <a:pt x="1382" y="173"/>
                </a:lnTo>
                <a:lnTo>
                  <a:pt x="1384" y="152"/>
                </a:lnTo>
                <a:lnTo>
                  <a:pt x="1385" y="135"/>
                </a:lnTo>
                <a:lnTo>
                  <a:pt x="1385" y="118"/>
                </a:lnTo>
                <a:lnTo>
                  <a:pt x="1384" y="99"/>
                </a:lnTo>
                <a:lnTo>
                  <a:pt x="1380" y="79"/>
                </a:lnTo>
                <a:lnTo>
                  <a:pt x="1380" y="79"/>
                </a:lnTo>
                <a:lnTo>
                  <a:pt x="1376" y="76"/>
                </a:lnTo>
                <a:lnTo>
                  <a:pt x="1372" y="73"/>
                </a:lnTo>
                <a:lnTo>
                  <a:pt x="1369" y="73"/>
                </a:lnTo>
                <a:lnTo>
                  <a:pt x="1365" y="73"/>
                </a:lnTo>
                <a:lnTo>
                  <a:pt x="1363" y="74"/>
                </a:lnTo>
                <a:lnTo>
                  <a:pt x="1360" y="77"/>
                </a:lnTo>
                <a:lnTo>
                  <a:pt x="1356" y="84"/>
                </a:lnTo>
                <a:lnTo>
                  <a:pt x="1353" y="93"/>
                </a:lnTo>
                <a:lnTo>
                  <a:pt x="1350" y="104"/>
                </a:lnTo>
                <a:lnTo>
                  <a:pt x="1346" y="132"/>
                </a:lnTo>
                <a:lnTo>
                  <a:pt x="1342" y="162"/>
                </a:lnTo>
                <a:lnTo>
                  <a:pt x="1340" y="176"/>
                </a:lnTo>
                <a:lnTo>
                  <a:pt x="1338" y="187"/>
                </a:lnTo>
                <a:lnTo>
                  <a:pt x="1334" y="198"/>
                </a:lnTo>
                <a:lnTo>
                  <a:pt x="1330" y="206"/>
                </a:lnTo>
                <a:lnTo>
                  <a:pt x="1327" y="208"/>
                </a:lnTo>
                <a:lnTo>
                  <a:pt x="1325" y="210"/>
                </a:lnTo>
                <a:lnTo>
                  <a:pt x="1322" y="211"/>
                </a:lnTo>
                <a:lnTo>
                  <a:pt x="1318" y="211"/>
                </a:lnTo>
                <a:lnTo>
                  <a:pt x="1318" y="211"/>
                </a:lnTo>
                <a:lnTo>
                  <a:pt x="1303" y="215"/>
                </a:lnTo>
                <a:lnTo>
                  <a:pt x="1290" y="218"/>
                </a:lnTo>
                <a:lnTo>
                  <a:pt x="1278" y="223"/>
                </a:lnTo>
                <a:lnTo>
                  <a:pt x="1269" y="226"/>
                </a:lnTo>
                <a:lnTo>
                  <a:pt x="1261" y="231"/>
                </a:lnTo>
                <a:lnTo>
                  <a:pt x="1254" y="237"/>
                </a:lnTo>
                <a:lnTo>
                  <a:pt x="1248" y="241"/>
                </a:lnTo>
                <a:lnTo>
                  <a:pt x="1242" y="246"/>
                </a:lnTo>
                <a:lnTo>
                  <a:pt x="1239" y="252"/>
                </a:lnTo>
                <a:lnTo>
                  <a:pt x="1235" y="257"/>
                </a:lnTo>
                <a:lnTo>
                  <a:pt x="1232" y="269"/>
                </a:lnTo>
                <a:lnTo>
                  <a:pt x="1229" y="283"/>
                </a:lnTo>
                <a:lnTo>
                  <a:pt x="1226" y="295"/>
                </a:lnTo>
                <a:lnTo>
                  <a:pt x="1226" y="295"/>
                </a:lnTo>
                <a:lnTo>
                  <a:pt x="1224" y="308"/>
                </a:lnTo>
                <a:lnTo>
                  <a:pt x="1224" y="321"/>
                </a:lnTo>
                <a:lnTo>
                  <a:pt x="1225" y="333"/>
                </a:lnTo>
                <a:lnTo>
                  <a:pt x="1226" y="347"/>
                </a:lnTo>
                <a:lnTo>
                  <a:pt x="1232" y="375"/>
                </a:lnTo>
                <a:lnTo>
                  <a:pt x="1238" y="401"/>
                </a:lnTo>
                <a:lnTo>
                  <a:pt x="1242" y="425"/>
                </a:lnTo>
                <a:lnTo>
                  <a:pt x="1243" y="437"/>
                </a:lnTo>
                <a:lnTo>
                  <a:pt x="1242" y="447"/>
                </a:lnTo>
                <a:lnTo>
                  <a:pt x="1241" y="456"/>
                </a:lnTo>
                <a:lnTo>
                  <a:pt x="1237" y="465"/>
                </a:lnTo>
                <a:lnTo>
                  <a:pt x="1231" y="470"/>
                </a:lnTo>
                <a:lnTo>
                  <a:pt x="1223" y="476"/>
                </a:lnTo>
                <a:lnTo>
                  <a:pt x="1223" y="476"/>
                </a:lnTo>
                <a:lnTo>
                  <a:pt x="1209" y="512"/>
                </a:lnTo>
                <a:lnTo>
                  <a:pt x="1197" y="545"/>
                </a:lnTo>
                <a:lnTo>
                  <a:pt x="1192" y="561"/>
                </a:lnTo>
                <a:lnTo>
                  <a:pt x="1188" y="576"/>
                </a:lnTo>
                <a:lnTo>
                  <a:pt x="1186" y="590"/>
                </a:lnTo>
                <a:lnTo>
                  <a:pt x="1186" y="604"/>
                </a:lnTo>
                <a:lnTo>
                  <a:pt x="1186" y="604"/>
                </a:lnTo>
                <a:lnTo>
                  <a:pt x="1185" y="627"/>
                </a:lnTo>
                <a:lnTo>
                  <a:pt x="1185" y="646"/>
                </a:lnTo>
                <a:lnTo>
                  <a:pt x="1186" y="654"/>
                </a:lnTo>
                <a:lnTo>
                  <a:pt x="1187" y="661"/>
                </a:lnTo>
                <a:lnTo>
                  <a:pt x="1189" y="668"/>
                </a:lnTo>
                <a:lnTo>
                  <a:pt x="1193" y="673"/>
                </a:lnTo>
                <a:lnTo>
                  <a:pt x="1199" y="676"/>
                </a:lnTo>
                <a:lnTo>
                  <a:pt x="1206" y="679"/>
                </a:lnTo>
                <a:lnTo>
                  <a:pt x="1214" y="680"/>
                </a:lnTo>
                <a:lnTo>
                  <a:pt x="1224" y="680"/>
                </a:lnTo>
                <a:lnTo>
                  <a:pt x="1237" y="679"/>
                </a:lnTo>
                <a:lnTo>
                  <a:pt x="1253" y="676"/>
                </a:lnTo>
                <a:lnTo>
                  <a:pt x="1271" y="673"/>
                </a:lnTo>
                <a:lnTo>
                  <a:pt x="1292" y="667"/>
                </a:lnTo>
                <a:lnTo>
                  <a:pt x="1292" y="667"/>
                </a:lnTo>
                <a:lnTo>
                  <a:pt x="1301" y="669"/>
                </a:lnTo>
                <a:lnTo>
                  <a:pt x="1310" y="673"/>
                </a:lnTo>
                <a:lnTo>
                  <a:pt x="1318" y="677"/>
                </a:lnTo>
                <a:lnTo>
                  <a:pt x="1326" y="682"/>
                </a:lnTo>
                <a:lnTo>
                  <a:pt x="1333" y="688"/>
                </a:lnTo>
                <a:lnTo>
                  <a:pt x="1340" y="695"/>
                </a:lnTo>
                <a:lnTo>
                  <a:pt x="1346" y="702"/>
                </a:lnTo>
                <a:lnTo>
                  <a:pt x="1352" y="710"/>
                </a:lnTo>
                <a:lnTo>
                  <a:pt x="1356" y="719"/>
                </a:lnTo>
                <a:lnTo>
                  <a:pt x="1361" y="727"/>
                </a:lnTo>
                <a:lnTo>
                  <a:pt x="1369" y="748"/>
                </a:lnTo>
                <a:lnTo>
                  <a:pt x="1376" y="768"/>
                </a:lnTo>
                <a:lnTo>
                  <a:pt x="1380" y="791"/>
                </a:lnTo>
                <a:lnTo>
                  <a:pt x="1380" y="791"/>
                </a:lnTo>
                <a:lnTo>
                  <a:pt x="1382" y="802"/>
                </a:lnTo>
                <a:lnTo>
                  <a:pt x="1382" y="811"/>
                </a:lnTo>
                <a:lnTo>
                  <a:pt x="1380" y="819"/>
                </a:lnTo>
                <a:lnTo>
                  <a:pt x="1378" y="825"/>
                </a:lnTo>
                <a:lnTo>
                  <a:pt x="1376" y="830"/>
                </a:lnTo>
                <a:lnTo>
                  <a:pt x="1372" y="835"/>
                </a:lnTo>
                <a:lnTo>
                  <a:pt x="1363" y="842"/>
                </a:lnTo>
                <a:lnTo>
                  <a:pt x="1354" y="848"/>
                </a:lnTo>
                <a:lnTo>
                  <a:pt x="1345" y="855"/>
                </a:lnTo>
                <a:lnTo>
                  <a:pt x="1341" y="858"/>
                </a:lnTo>
                <a:lnTo>
                  <a:pt x="1337" y="864"/>
                </a:lnTo>
                <a:lnTo>
                  <a:pt x="1334" y="870"/>
                </a:lnTo>
                <a:lnTo>
                  <a:pt x="1332" y="876"/>
                </a:lnTo>
                <a:lnTo>
                  <a:pt x="1332" y="876"/>
                </a:lnTo>
                <a:lnTo>
                  <a:pt x="1333" y="885"/>
                </a:lnTo>
                <a:lnTo>
                  <a:pt x="1336" y="893"/>
                </a:lnTo>
                <a:lnTo>
                  <a:pt x="1339" y="901"/>
                </a:lnTo>
                <a:lnTo>
                  <a:pt x="1344" y="908"/>
                </a:lnTo>
                <a:lnTo>
                  <a:pt x="1349" y="914"/>
                </a:lnTo>
                <a:lnTo>
                  <a:pt x="1356" y="921"/>
                </a:lnTo>
                <a:lnTo>
                  <a:pt x="1371" y="932"/>
                </a:lnTo>
                <a:lnTo>
                  <a:pt x="1386" y="941"/>
                </a:lnTo>
                <a:lnTo>
                  <a:pt x="1399" y="949"/>
                </a:lnTo>
                <a:lnTo>
                  <a:pt x="1407" y="956"/>
                </a:lnTo>
                <a:lnTo>
                  <a:pt x="1409" y="958"/>
                </a:lnTo>
                <a:lnTo>
                  <a:pt x="1409" y="960"/>
                </a:lnTo>
                <a:lnTo>
                  <a:pt x="1409" y="960"/>
                </a:lnTo>
                <a:lnTo>
                  <a:pt x="1401" y="960"/>
                </a:lnTo>
                <a:lnTo>
                  <a:pt x="1393" y="960"/>
                </a:lnTo>
                <a:lnTo>
                  <a:pt x="1377" y="957"/>
                </a:lnTo>
                <a:lnTo>
                  <a:pt x="1361" y="952"/>
                </a:lnTo>
                <a:lnTo>
                  <a:pt x="1347" y="944"/>
                </a:lnTo>
                <a:lnTo>
                  <a:pt x="1336" y="936"/>
                </a:lnTo>
                <a:lnTo>
                  <a:pt x="1330" y="931"/>
                </a:lnTo>
                <a:lnTo>
                  <a:pt x="1326" y="925"/>
                </a:lnTo>
                <a:lnTo>
                  <a:pt x="1323" y="919"/>
                </a:lnTo>
                <a:lnTo>
                  <a:pt x="1319" y="913"/>
                </a:lnTo>
                <a:lnTo>
                  <a:pt x="1318" y="908"/>
                </a:lnTo>
                <a:lnTo>
                  <a:pt x="1318" y="902"/>
                </a:lnTo>
                <a:lnTo>
                  <a:pt x="1318" y="902"/>
                </a:lnTo>
                <a:lnTo>
                  <a:pt x="1318" y="889"/>
                </a:lnTo>
                <a:lnTo>
                  <a:pt x="1319" y="878"/>
                </a:lnTo>
                <a:lnTo>
                  <a:pt x="1323" y="866"/>
                </a:lnTo>
                <a:lnTo>
                  <a:pt x="1326" y="853"/>
                </a:lnTo>
                <a:lnTo>
                  <a:pt x="1337" y="826"/>
                </a:lnTo>
                <a:lnTo>
                  <a:pt x="1350" y="791"/>
                </a:lnTo>
                <a:lnTo>
                  <a:pt x="1350" y="791"/>
                </a:lnTo>
                <a:lnTo>
                  <a:pt x="1345" y="786"/>
                </a:lnTo>
                <a:lnTo>
                  <a:pt x="1339" y="779"/>
                </a:lnTo>
                <a:lnTo>
                  <a:pt x="1334" y="772"/>
                </a:lnTo>
                <a:lnTo>
                  <a:pt x="1330" y="764"/>
                </a:lnTo>
                <a:lnTo>
                  <a:pt x="1323" y="748"/>
                </a:lnTo>
                <a:lnTo>
                  <a:pt x="1315" y="733"/>
                </a:lnTo>
                <a:lnTo>
                  <a:pt x="1309" y="725"/>
                </a:lnTo>
                <a:lnTo>
                  <a:pt x="1304" y="719"/>
                </a:lnTo>
                <a:lnTo>
                  <a:pt x="1298" y="713"/>
                </a:lnTo>
                <a:lnTo>
                  <a:pt x="1290" y="708"/>
                </a:lnTo>
                <a:lnTo>
                  <a:pt x="1281" y="705"/>
                </a:lnTo>
                <a:lnTo>
                  <a:pt x="1271" y="703"/>
                </a:lnTo>
                <a:lnTo>
                  <a:pt x="1258" y="702"/>
                </a:lnTo>
                <a:lnTo>
                  <a:pt x="1245" y="703"/>
                </a:lnTo>
                <a:lnTo>
                  <a:pt x="1245" y="703"/>
                </a:lnTo>
                <a:lnTo>
                  <a:pt x="1233" y="705"/>
                </a:lnTo>
                <a:lnTo>
                  <a:pt x="1223" y="707"/>
                </a:lnTo>
                <a:lnTo>
                  <a:pt x="1214" y="712"/>
                </a:lnTo>
                <a:lnTo>
                  <a:pt x="1206" y="717"/>
                </a:lnTo>
                <a:lnTo>
                  <a:pt x="1199" y="722"/>
                </a:lnTo>
                <a:lnTo>
                  <a:pt x="1193" y="729"/>
                </a:lnTo>
                <a:lnTo>
                  <a:pt x="1188" y="737"/>
                </a:lnTo>
                <a:lnTo>
                  <a:pt x="1185" y="746"/>
                </a:lnTo>
                <a:lnTo>
                  <a:pt x="1182" y="758"/>
                </a:lnTo>
                <a:lnTo>
                  <a:pt x="1181" y="771"/>
                </a:lnTo>
                <a:lnTo>
                  <a:pt x="1180" y="786"/>
                </a:lnTo>
                <a:lnTo>
                  <a:pt x="1180" y="802"/>
                </a:lnTo>
                <a:lnTo>
                  <a:pt x="1184" y="840"/>
                </a:lnTo>
                <a:lnTo>
                  <a:pt x="1189" y="887"/>
                </a:lnTo>
                <a:lnTo>
                  <a:pt x="1189" y="887"/>
                </a:lnTo>
                <a:lnTo>
                  <a:pt x="1165" y="900"/>
                </a:lnTo>
                <a:lnTo>
                  <a:pt x="1149" y="909"/>
                </a:lnTo>
                <a:lnTo>
                  <a:pt x="1139" y="917"/>
                </a:lnTo>
                <a:lnTo>
                  <a:pt x="1132" y="924"/>
                </a:lnTo>
                <a:lnTo>
                  <a:pt x="1127" y="931"/>
                </a:lnTo>
                <a:lnTo>
                  <a:pt x="1125" y="939"/>
                </a:lnTo>
                <a:lnTo>
                  <a:pt x="1122" y="948"/>
                </a:lnTo>
                <a:lnTo>
                  <a:pt x="1116" y="960"/>
                </a:lnTo>
                <a:lnTo>
                  <a:pt x="1116" y="960"/>
                </a:lnTo>
                <a:lnTo>
                  <a:pt x="1105" y="977"/>
                </a:lnTo>
                <a:lnTo>
                  <a:pt x="1095" y="989"/>
                </a:lnTo>
                <a:lnTo>
                  <a:pt x="1085" y="998"/>
                </a:lnTo>
                <a:lnTo>
                  <a:pt x="1074" y="1005"/>
                </a:lnTo>
                <a:lnTo>
                  <a:pt x="1064" y="1010"/>
                </a:lnTo>
                <a:lnTo>
                  <a:pt x="1055" y="1013"/>
                </a:lnTo>
                <a:lnTo>
                  <a:pt x="1044" y="1016"/>
                </a:lnTo>
                <a:lnTo>
                  <a:pt x="1035" y="1018"/>
                </a:lnTo>
                <a:lnTo>
                  <a:pt x="1018" y="1021"/>
                </a:lnTo>
                <a:lnTo>
                  <a:pt x="1010" y="1024"/>
                </a:lnTo>
                <a:lnTo>
                  <a:pt x="1003" y="1028"/>
                </a:lnTo>
                <a:lnTo>
                  <a:pt x="996" y="1034"/>
                </a:lnTo>
                <a:lnTo>
                  <a:pt x="989" y="1042"/>
                </a:lnTo>
                <a:lnTo>
                  <a:pt x="985" y="1054"/>
                </a:lnTo>
                <a:lnTo>
                  <a:pt x="980" y="1068"/>
                </a:lnTo>
                <a:lnTo>
                  <a:pt x="980" y="1068"/>
                </a:lnTo>
                <a:lnTo>
                  <a:pt x="970" y="1057"/>
                </a:lnTo>
                <a:lnTo>
                  <a:pt x="958" y="1049"/>
                </a:lnTo>
                <a:lnTo>
                  <a:pt x="948" y="1042"/>
                </a:lnTo>
                <a:lnTo>
                  <a:pt x="936" y="1038"/>
                </a:lnTo>
                <a:lnTo>
                  <a:pt x="925" y="1033"/>
                </a:lnTo>
                <a:lnTo>
                  <a:pt x="914" y="1030"/>
                </a:lnTo>
                <a:lnTo>
                  <a:pt x="893" y="1024"/>
                </a:lnTo>
                <a:lnTo>
                  <a:pt x="875" y="1019"/>
                </a:lnTo>
                <a:lnTo>
                  <a:pt x="867" y="1016"/>
                </a:lnTo>
                <a:lnTo>
                  <a:pt x="860" y="1012"/>
                </a:lnTo>
                <a:lnTo>
                  <a:pt x="855" y="1008"/>
                </a:lnTo>
                <a:lnTo>
                  <a:pt x="851" y="1002"/>
                </a:lnTo>
                <a:lnTo>
                  <a:pt x="849" y="995"/>
                </a:lnTo>
                <a:lnTo>
                  <a:pt x="848" y="986"/>
                </a:lnTo>
                <a:lnTo>
                  <a:pt x="848" y="986"/>
                </a:lnTo>
                <a:lnTo>
                  <a:pt x="846" y="981"/>
                </a:lnTo>
                <a:lnTo>
                  <a:pt x="844" y="977"/>
                </a:lnTo>
                <a:lnTo>
                  <a:pt x="838" y="966"/>
                </a:lnTo>
                <a:lnTo>
                  <a:pt x="830" y="957"/>
                </a:lnTo>
                <a:lnTo>
                  <a:pt x="825" y="949"/>
                </a:lnTo>
                <a:lnTo>
                  <a:pt x="822" y="946"/>
                </a:lnTo>
                <a:lnTo>
                  <a:pt x="821" y="942"/>
                </a:lnTo>
                <a:lnTo>
                  <a:pt x="822" y="940"/>
                </a:lnTo>
                <a:lnTo>
                  <a:pt x="825" y="937"/>
                </a:lnTo>
                <a:lnTo>
                  <a:pt x="829" y="936"/>
                </a:lnTo>
                <a:lnTo>
                  <a:pt x="836" y="935"/>
                </a:lnTo>
                <a:lnTo>
                  <a:pt x="845" y="934"/>
                </a:lnTo>
                <a:lnTo>
                  <a:pt x="859" y="935"/>
                </a:lnTo>
                <a:lnTo>
                  <a:pt x="859" y="935"/>
                </a:lnTo>
                <a:lnTo>
                  <a:pt x="866" y="936"/>
                </a:lnTo>
                <a:lnTo>
                  <a:pt x="872" y="940"/>
                </a:lnTo>
                <a:lnTo>
                  <a:pt x="878" y="944"/>
                </a:lnTo>
                <a:lnTo>
                  <a:pt x="881" y="949"/>
                </a:lnTo>
                <a:lnTo>
                  <a:pt x="884" y="956"/>
                </a:lnTo>
                <a:lnTo>
                  <a:pt x="887" y="963"/>
                </a:lnTo>
                <a:lnTo>
                  <a:pt x="893" y="978"/>
                </a:lnTo>
                <a:lnTo>
                  <a:pt x="899" y="993"/>
                </a:lnTo>
                <a:lnTo>
                  <a:pt x="903" y="1000"/>
                </a:lnTo>
                <a:lnTo>
                  <a:pt x="909" y="1007"/>
                </a:lnTo>
                <a:lnTo>
                  <a:pt x="914" y="1011"/>
                </a:lnTo>
                <a:lnTo>
                  <a:pt x="922" y="1016"/>
                </a:lnTo>
                <a:lnTo>
                  <a:pt x="932" y="1018"/>
                </a:lnTo>
                <a:lnTo>
                  <a:pt x="943" y="1019"/>
                </a:lnTo>
                <a:lnTo>
                  <a:pt x="943" y="1019"/>
                </a:lnTo>
                <a:lnTo>
                  <a:pt x="952" y="1017"/>
                </a:lnTo>
                <a:lnTo>
                  <a:pt x="962" y="1012"/>
                </a:lnTo>
                <a:lnTo>
                  <a:pt x="970" y="1007"/>
                </a:lnTo>
                <a:lnTo>
                  <a:pt x="978" y="997"/>
                </a:lnTo>
                <a:lnTo>
                  <a:pt x="986" y="988"/>
                </a:lnTo>
                <a:lnTo>
                  <a:pt x="995" y="977"/>
                </a:lnTo>
                <a:lnTo>
                  <a:pt x="1011" y="950"/>
                </a:lnTo>
                <a:lnTo>
                  <a:pt x="1029" y="921"/>
                </a:lnTo>
                <a:lnTo>
                  <a:pt x="1039" y="908"/>
                </a:lnTo>
                <a:lnTo>
                  <a:pt x="1049" y="893"/>
                </a:lnTo>
                <a:lnTo>
                  <a:pt x="1061" y="879"/>
                </a:lnTo>
                <a:lnTo>
                  <a:pt x="1073" y="866"/>
                </a:lnTo>
                <a:lnTo>
                  <a:pt x="1086" y="853"/>
                </a:lnTo>
                <a:lnTo>
                  <a:pt x="1101" y="842"/>
                </a:lnTo>
                <a:lnTo>
                  <a:pt x="1101" y="842"/>
                </a:lnTo>
                <a:lnTo>
                  <a:pt x="1105" y="824"/>
                </a:lnTo>
                <a:lnTo>
                  <a:pt x="1110" y="810"/>
                </a:lnTo>
                <a:lnTo>
                  <a:pt x="1117" y="799"/>
                </a:lnTo>
                <a:lnTo>
                  <a:pt x="1123" y="792"/>
                </a:lnTo>
                <a:lnTo>
                  <a:pt x="1130" y="788"/>
                </a:lnTo>
                <a:lnTo>
                  <a:pt x="1136" y="786"/>
                </a:lnTo>
                <a:lnTo>
                  <a:pt x="1148" y="781"/>
                </a:lnTo>
                <a:lnTo>
                  <a:pt x="1151" y="779"/>
                </a:lnTo>
                <a:lnTo>
                  <a:pt x="1154" y="775"/>
                </a:lnTo>
                <a:lnTo>
                  <a:pt x="1155" y="769"/>
                </a:lnTo>
                <a:lnTo>
                  <a:pt x="1154" y="760"/>
                </a:lnTo>
                <a:lnTo>
                  <a:pt x="1149" y="748"/>
                </a:lnTo>
                <a:lnTo>
                  <a:pt x="1142" y="732"/>
                </a:lnTo>
                <a:lnTo>
                  <a:pt x="1119" y="682"/>
                </a:lnTo>
                <a:lnTo>
                  <a:pt x="1119" y="682"/>
                </a:lnTo>
                <a:lnTo>
                  <a:pt x="1117" y="675"/>
                </a:lnTo>
                <a:lnTo>
                  <a:pt x="1115" y="667"/>
                </a:lnTo>
                <a:lnTo>
                  <a:pt x="1111" y="652"/>
                </a:lnTo>
                <a:lnTo>
                  <a:pt x="1110" y="635"/>
                </a:lnTo>
                <a:lnTo>
                  <a:pt x="1111" y="618"/>
                </a:lnTo>
                <a:lnTo>
                  <a:pt x="1113" y="598"/>
                </a:lnTo>
                <a:lnTo>
                  <a:pt x="1118" y="578"/>
                </a:lnTo>
                <a:lnTo>
                  <a:pt x="1124" y="559"/>
                </a:lnTo>
                <a:lnTo>
                  <a:pt x="1130" y="538"/>
                </a:lnTo>
                <a:lnTo>
                  <a:pt x="1138" y="519"/>
                </a:lnTo>
                <a:lnTo>
                  <a:pt x="1146" y="499"/>
                </a:lnTo>
                <a:lnTo>
                  <a:pt x="1162" y="461"/>
                </a:lnTo>
                <a:lnTo>
                  <a:pt x="1179" y="427"/>
                </a:lnTo>
                <a:lnTo>
                  <a:pt x="1193" y="398"/>
                </a:lnTo>
                <a:lnTo>
                  <a:pt x="1193" y="398"/>
                </a:lnTo>
                <a:lnTo>
                  <a:pt x="1199" y="386"/>
                </a:lnTo>
                <a:lnTo>
                  <a:pt x="1201" y="376"/>
                </a:lnTo>
                <a:lnTo>
                  <a:pt x="1202" y="367"/>
                </a:lnTo>
                <a:lnTo>
                  <a:pt x="1202" y="359"/>
                </a:lnTo>
                <a:lnTo>
                  <a:pt x="1200" y="352"/>
                </a:lnTo>
                <a:lnTo>
                  <a:pt x="1197" y="346"/>
                </a:lnTo>
                <a:lnTo>
                  <a:pt x="1189" y="335"/>
                </a:lnTo>
                <a:lnTo>
                  <a:pt x="1182" y="322"/>
                </a:lnTo>
                <a:lnTo>
                  <a:pt x="1179" y="315"/>
                </a:lnTo>
                <a:lnTo>
                  <a:pt x="1176" y="307"/>
                </a:lnTo>
                <a:lnTo>
                  <a:pt x="1174" y="297"/>
                </a:lnTo>
                <a:lnTo>
                  <a:pt x="1174" y="286"/>
                </a:lnTo>
                <a:lnTo>
                  <a:pt x="1176" y="274"/>
                </a:lnTo>
                <a:lnTo>
                  <a:pt x="1179" y="259"/>
                </a:lnTo>
                <a:lnTo>
                  <a:pt x="1179" y="259"/>
                </a:lnTo>
                <a:lnTo>
                  <a:pt x="1182" y="246"/>
                </a:lnTo>
                <a:lnTo>
                  <a:pt x="1187" y="237"/>
                </a:lnTo>
                <a:lnTo>
                  <a:pt x="1192" y="229"/>
                </a:lnTo>
                <a:lnTo>
                  <a:pt x="1196" y="223"/>
                </a:lnTo>
                <a:lnTo>
                  <a:pt x="1202" y="218"/>
                </a:lnTo>
                <a:lnTo>
                  <a:pt x="1207" y="215"/>
                </a:lnTo>
                <a:lnTo>
                  <a:pt x="1217" y="209"/>
                </a:lnTo>
                <a:lnTo>
                  <a:pt x="1223" y="206"/>
                </a:lnTo>
                <a:lnTo>
                  <a:pt x="1227" y="201"/>
                </a:lnTo>
                <a:lnTo>
                  <a:pt x="1233" y="195"/>
                </a:lnTo>
                <a:lnTo>
                  <a:pt x="1239" y="188"/>
                </a:lnTo>
                <a:lnTo>
                  <a:pt x="1243" y="179"/>
                </a:lnTo>
                <a:lnTo>
                  <a:pt x="1249" y="167"/>
                </a:lnTo>
                <a:lnTo>
                  <a:pt x="1254" y="153"/>
                </a:lnTo>
                <a:lnTo>
                  <a:pt x="1258" y="134"/>
                </a:lnTo>
                <a:lnTo>
                  <a:pt x="1258" y="134"/>
                </a:lnTo>
                <a:lnTo>
                  <a:pt x="1262" y="115"/>
                </a:lnTo>
                <a:lnTo>
                  <a:pt x="1262" y="107"/>
                </a:lnTo>
                <a:lnTo>
                  <a:pt x="1262" y="100"/>
                </a:lnTo>
                <a:lnTo>
                  <a:pt x="1261" y="93"/>
                </a:lnTo>
                <a:lnTo>
                  <a:pt x="1260" y="86"/>
                </a:lnTo>
                <a:lnTo>
                  <a:pt x="1256" y="80"/>
                </a:lnTo>
                <a:lnTo>
                  <a:pt x="1253" y="76"/>
                </a:lnTo>
                <a:lnTo>
                  <a:pt x="1249" y="70"/>
                </a:lnTo>
                <a:lnTo>
                  <a:pt x="1243" y="65"/>
                </a:lnTo>
                <a:lnTo>
                  <a:pt x="1230" y="56"/>
                </a:lnTo>
                <a:lnTo>
                  <a:pt x="1211" y="48"/>
                </a:lnTo>
                <a:lnTo>
                  <a:pt x="1189" y="39"/>
                </a:lnTo>
                <a:lnTo>
                  <a:pt x="1189" y="39"/>
                </a:lnTo>
                <a:lnTo>
                  <a:pt x="1178" y="33"/>
                </a:lnTo>
                <a:lnTo>
                  <a:pt x="1169" y="27"/>
                </a:lnTo>
                <a:lnTo>
                  <a:pt x="1153" y="16"/>
                </a:lnTo>
                <a:lnTo>
                  <a:pt x="1140" y="7"/>
                </a:lnTo>
                <a:lnTo>
                  <a:pt x="1134" y="3"/>
                </a:lnTo>
                <a:lnTo>
                  <a:pt x="1130" y="1"/>
                </a:lnTo>
                <a:lnTo>
                  <a:pt x="1125" y="0"/>
                </a:lnTo>
                <a:lnTo>
                  <a:pt x="1120" y="0"/>
                </a:lnTo>
                <a:lnTo>
                  <a:pt x="1116" y="1"/>
                </a:lnTo>
                <a:lnTo>
                  <a:pt x="1110" y="4"/>
                </a:lnTo>
                <a:lnTo>
                  <a:pt x="1105" y="10"/>
                </a:lnTo>
                <a:lnTo>
                  <a:pt x="1100" y="17"/>
                </a:lnTo>
                <a:lnTo>
                  <a:pt x="1086" y="39"/>
                </a:lnTo>
                <a:lnTo>
                  <a:pt x="1086" y="39"/>
                </a:lnTo>
                <a:lnTo>
                  <a:pt x="1084" y="43"/>
                </a:lnTo>
                <a:lnTo>
                  <a:pt x="1080" y="53"/>
                </a:lnTo>
                <a:lnTo>
                  <a:pt x="1071" y="76"/>
                </a:lnTo>
                <a:lnTo>
                  <a:pt x="1058" y="106"/>
                </a:lnTo>
                <a:lnTo>
                  <a:pt x="1050" y="120"/>
                </a:lnTo>
                <a:lnTo>
                  <a:pt x="1041" y="137"/>
                </a:lnTo>
                <a:lnTo>
                  <a:pt x="1031" y="153"/>
                </a:lnTo>
                <a:lnTo>
                  <a:pt x="1019" y="168"/>
                </a:lnTo>
                <a:lnTo>
                  <a:pt x="1006" y="183"/>
                </a:lnTo>
                <a:lnTo>
                  <a:pt x="991" y="195"/>
                </a:lnTo>
                <a:lnTo>
                  <a:pt x="983" y="201"/>
                </a:lnTo>
                <a:lnTo>
                  <a:pt x="975" y="206"/>
                </a:lnTo>
                <a:lnTo>
                  <a:pt x="966" y="210"/>
                </a:lnTo>
                <a:lnTo>
                  <a:pt x="957" y="214"/>
                </a:lnTo>
                <a:lnTo>
                  <a:pt x="947" y="217"/>
                </a:lnTo>
                <a:lnTo>
                  <a:pt x="936" y="219"/>
                </a:lnTo>
                <a:lnTo>
                  <a:pt x="926" y="222"/>
                </a:lnTo>
                <a:lnTo>
                  <a:pt x="914" y="223"/>
                </a:lnTo>
                <a:lnTo>
                  <a:pt x="914" y="223"/>
                </a:lnTo>
                <a:lnTo>
                  <a:pt x="902" y="234"/>
                </a:lnTo>
                <a:lnTo>
                  <a:pt x="895" y="246"/>
                </a:lnTo>
                <a:lnTo>
                  <a:pt x="890" y="256"/>
                </a:lnTo>
                <a:lnTo>
                  <a:pt x="889" y="265"/>
                </a:lnTo>
                <a:lnTo>
                  <a:pt x="889" y="274"/>
                </a:lnTo>
                <a:lnTo>
                  <a:pt x="893" y="282"/>
                </a:lnTo>
                <a:lnTo>
                  <a:pt x="896" y="288"/>
                </a:lnTo>
                <a:lnTo>
                  <a:pt x="901" y="295"/>
                </a:lnTo>
                <a:lnTo>
                  <a:pt x="909" y="309"/>
                </a:lnTo>
                <a:lnTo>
                  <a:pt x="911" y="315"/>
                </a:lnTo>
                <a:lnTo>
                  <a:pt x="913" y="322"/>
                </a:lnTo>
                <a:lnTo>
                  <a:pt x="912" y="328"/>
                </a:lnTo>
                <a:lnTo>
                  <a:pt x="909" y="336"/>
                </a:lnTo>
                <a:lnTo>
                  <a:pt x="902" y="343"/>
                </a:lnTo>
                <a:lnTo>
                  <a:pt x="891" y="351"/>
                </a:lnTo>
                <a:lnTo>
                  <a:pt x="891" y="351"/>
                </a:lnTo>
                <a:lnTo>
                  <a:pt x="889" y="364"/>
                </a:lnTo>
                <a:lnTo>
                  <a:pt x="883" y="378"/>
                </a:lnTo>
                <a:lnTo>
                  <a:pt x="878" y="391"/>
                </a:lnTo>
                <a:lnTo>
                  <a:pt x="871" y="401"/>
                </a:lnTo>
                <a:lnTo>
                  <a:pt x="863" y="412"/>
                </a:lnTo>
                <a:lnTo>
                  <a:pt x="855" y="421"/>
                </a:lnTo>
                <a:lnTo>
                  <a:pt x="841" y="438"/>
                </a:lnTo>
                <a:lnTo>
                  <a:pt x="835" y="445"/>
                </a:lnTo>
                <a:lnTo>
                  <a:pt x="830" y="453"/>
                </a:lnTo>
                <a:lnTo>
                  <a:pt x="827" y="460"/>
                </a:lnTo>
                <a:lnTo>
                  <a:pt x="827" y="467"/>
                </a:lnTo>
                <a:lnTo>
                  <a:pt x="829" y="475"/>
                </a:lnTo>
                <a:lnTo>
                  <a:pt x="834" y="482"/>
                </a:lnTo>
                <a:lnTo>
                  <a:pt x="843" y="490"/>
                </a:lnTo>
                <a:lnTo>
                  <a:pt x="855" y="498"/>
                </a:lnTo>
                <a:lnTo>
                  <a:pt x="855" y="498"/>
                </a:lnTo>
                <a:lnTo>
                  <a:pt x="864" y="503"/>
                </a:lnTo>
                <a:lnTo>
                  <a:pt x="870" y="508"/>
                </a:lnTo>
                <a:lnTo>
                  <a:pt x="875" y="514"/>
                </a:lnTo>
                <a:lnTo>
                  <a:pt x="879" y="520"/>
                </a:lnTo>
                <a:lnTo>
                  <a:pt x="882" y="527"/>
                </a:lnTo>
                <a:lnTo>
                  <a:pt x="884" y="534"/>
                </a:lnTo>
                <a:lnTo>
                  <a:pt x="887" y="547"/>
                </a:lnTo>
                <a:lnTo>
                  <a:pt x="889" y="561"/>
                </a:lnTo>
                <a:lnTo>
                  <a:pt x="891" y="575"/>
                </a:lnTo>
                <a:lnTo>
                  <a:pt x="893" y="582"/>
                </a:lnTo>
                <a:lnTo>
                  <a:pt x="895" y="589"/>
                </a:lnTo>
                <a:lnTo>
                  <a:pt x="898" y="595"/>
                </a:lnTo>
                <a:lnTo>
                  <a:pt x="903" y="600"/>
                </a:lnTo>
                <a:lnTo>
                  <a:pt x="903" y="600"/>
                </a:lnTo>
                <a:lnTo>
                  <a:pt x="904" y="612"/>
                </a:lnTo>
                <a:lnTo>
                  <a:pt x="905" y="623"/>
                </a:lnTo>
                <a:lnTo>
                  <a:pt x="904" y="637"/>
                </a:lnTo>
                <a:lnTo>
                  <a:pt x="904" y="644"/>
                </a:lnTo>
                <a:lnTo>
                  <a:pt x="902" y="651"/>
                </a:lnTo>
                <a:lnTo>
                  <a:pt x="899" y="658"/>
                </a:lnTo>
                <a:lnTo>
                  <a:pt x="896" y="664"/>
                </a:lnTo>
                <a:lnTo>
                  <a:pt x="893" y="669"/>
                </a:lnTo>
                <a:lnTo>
                  <a:pt x="887" y="673"/>
                </a:lnTo>
                <a:lnTo>
                  <a:pt x="881" y="676"/>
                </a:lnTo>
                <a:lnTo>
                  <a:pt x="873" y="677"/>
                </a:lnTo>
                <a:lnTo>
                  <a:pt x="873" y="677"/>
                </a:lnTo>
                <a:lnTo>
                  <a:pt x="868" y="677"/>
                </a:lnTo>
                <a:lnTo>
                  <a:pt x="864" y="677"/>
                </a:lnTo>
                <a:lnTo>
                  <a:pt x="859" y="676"/>
                </a:lnTo>
                <a:lnTo>
                  <a:pt x="855" y="674"/>
                </a:lnTo>
                <a:lnTo>
                  <a:pt x="845" y="668"/>
                </a:lnTo>
                <a:lnTo>
                  <a:pt x="837" y="660"/>
                </a:lnTo>
                <a:lnTo>
                  <a:pt x="828" y="650"/>
                </a:lnTo>
                <a:lnTo>
                  <a:pt x="820" y="638"/>
                </a:lnTo>
                <a:lnTo>
                  <a:pt x="812" y="624"/>
                </a:lnTo>
                <a:lnTo>
                  <a:pt x="804" y="610"/>
                </a:lnTo>
                <a:lnTo>
                  <a:pt x="787" y="576"/>
                </a:lnTo>
                <a:lnTo>
                  <a:pt x="771" y="540"/>
                </a:lnTo>
                <a:lnTo>
                  <a:pt x="752" y="505"/>
                </a:lnTo>
                <a:lnTo>
                  <a:pt x="734" y="471"/>
                </a:lnTo>
                <a:lnTo>
                  <a:pt x="734" y="471"/>
                </a:lnTo>
                <a:lnTo>
                  <a:pt x="729" y="480"/>
                </a:lnTo>
                <a:lnTo>
                  <a:pt x="723" y="486"/>
                </a:lnTo>
                <a:lnTo>
                  <a:pt x="710" y="500"/>
                </a:lnTo>
                <a:lnTo>
                  <a:pt x="704" y="507"/>
                </a:lnTo>
                <a:lnTo>
                  <a:pt x="698" y="514"/>
                </a:lnTo>
                <a:lnTo>
                  <a:pt x="695" y="521"/>
                </a:lnTo>
                <a:lnTo>
                  <a:pt x="693" y="530"/>
                </a:lnTo>
                <a:lnTo>
                  <a:pt x="693" y="530"/>
                </a:lnTo>
                <a:lnTo>
                  <a:pt x="695" y="539"/>
                </a:lnTo>
                <a:lnTo>
                  <a:pt x="698" y="549"/>
                </a:lnTo>
                <a:lnTo>
                  <a:pt x="703" y="557"/>
                </a:lnTo>
                <a:lnTo>
                  <a:pt x="708" y="565"/>
                </a:lnTo>
                <a:lnTo>
                  <a:pt x="713" y="573"/>
                </a:lnTo>
                <a:lnTo>
                  <a:pt x="719" y="582"/>
                </a:lnTo>
                <a:lnTo>
                  <a:pt x="721" y="592"/>
                </a:lnTo>
                <a:lnTo>
                  <a:pt x="723" y="604"/>
                </a:lnTo>
                <a:lnTo>
                  <a:pt x="723" y="604"/>
                </a:lnTo>
                <a:lnTo>
                  <a:pt x="722" y="612"/>
                </a:lnTo>
                <a:lnTo>
                  <a:pt x="721" y="619"/>
                </a:lnTo>
                <a:lnTo>
                  <a:pt x="719" y="624"/>
                </a:lnTo>
                <a:lnTo>
                  <a:pt x="716" y="630"/>
                </a:lnTo>
                <a:lnTo>
                  <a:pt x="710" y="639"/>
                </a:lnTo>
                <a:lnTo>
                  <a:pt x="703" y="648"/>
                </a:lnTo>
                <a:lnTo>
                  <a:pt x="695" y="654"/>
                </a:lnTo>
                <a:lnTo>
                  <a:pt x="689" y="662"/>
                </a:lnTo>
                <a:lnTo>
                  <a:pt x="685" y="667"/>
                </a:lnTo>
                <a:lnTo>
                  <a:pt x="684" y="673"/>
                </a:lnTo>
                <a:lnTo>
                  <a:pt x="683" y="679"/>
                </a:lnTo>
                <a:lnTo>
                  <a:pt x="682" y="685"/>
                </a:lnTo>
                <a:lnTo>
                  <a:pt x="682" y="685"/>
                </a:lnTo>
                <a:lnTo>
                  <a:pt x="683" y="690"/>
                </a:lnTo>
                <a:lnTo>
                  <a:pt x="687" y="696"/>
                </a:lnTo>
                <a:lnTo>
                  <a:pt x="695" y="706"/>
                </a:lnTo>
                <a:lnTo>
                  <a:pt x="700" y="712"/>
                </a:lnTo>
                <a:lnTo>
                  <a:pt x="704" y="718"/>
                </a:lnTo>
                <a:lnTo>
                  <a:pt x="707" y="725"/>
                </a:lnTo>
                <a:lnTo>
                  <a:pt x="708" y="733"/>
                </a:lnTo>
                <a:lnTo>
                  <a:pt x="708" y="733"/>
                </a:lnTo>
                <a:lnTo>
                  <a:pt x="707" y="744"/>
                </a:lnTo>
                <a:lnTo>
                  <a:pt x="704" y="756"/>
                </a:lnTo>
                <a:lnTo>
                  <a:pt x="698" y="767"/>
                </a:lnTo>
                <a:lnTo>
                  <a:pt x="691" y="776"/>
                </a:lnTo>
                <a:lnTo>
                  <a:pt x="682" y="786"/>
                </a:lnTo>
                <a:lnTo>
                  <a:pt x="672" y="795"/>
                </a:lnTo>
                <a:lnTo>
                  <a:pt x="661" y="803"/>
                </a:lnTo>
                <a:lnTo>
                  <a:pt x="650" y="811"/>
                </a:lnTo>
                <a:lnTo>
                  <a:pt x="624" y="824"/>
                </a:lnTo>
                <a:lnTo>
                  <a:pt x="600" y="835"/>
                </a:lnTo>
                <a:lnTo>
                  <a:pt x="577" y="843"/>
                </a:lnTo>
                <a:lnTo>
                  <a:pt x="558" y="850"/>
                </a:lnTo>
                <a:lnTo>
                  <a:pt x="558" y="850"/>
                </a:lnTo>
                <a:lnTo>
                  <a:pt x="531" y="860"/>
                </a:lnTo>
                <a:lnTo>
                  <a:pt x="507" y="872"/>
                </a:lnTo>
                <a:lnTo>
                  <a:pt x="485" y="883"/>
                </a:lnTo>
                <a:lnTo>
                  <a:pt x="464" y="896"/>
                </a:lnTo>
                <a:lnTo>
                  <a:pt x="423" y="920"/>
                </a:lnTo>
                <a:lnTo>
                  <a:pt x="402" y="932"/>
                </a:lnTo>
                <a:lnTo>
                  <a:pt x="378" y="942"/>
                </a:lnTo>
                <a:lnTo>
                  <a:pt x="378" y="942"/>
                </a:lnTo>
                <a:lnTo>
                  <a:pt x="369" y="946"/>
                </a:lnTo>
                <a:lnTo>
                  <a:pt x="360" y="949"/>
                </a:lnTo>
                <a:lnTo>
                  <a:pt x="351" y="954"/>
                </a:lnTo>
                <a:lnTo>
                  <a:pt x="342" y="959"/>
                </a:lnTo>
                <a:lnTo>
                  <a:pt x="328" y="971"/>
                </a:lnTo>
                <a:lnTo>
                  <a:pt x="314" y="982"/>
                </a:lnTo>
                <a:lnTo>
                  <a:pt x="300" y="994"/>
                </a:lnTo>
                <a:lnTo>
                  <a:pt x="293" y="998"/>
                </a:lnTo>
                <a:lnTo>
                  <a:pt x="285" y="1003"/>
                </a:lnTo>
                <a:lnTo>
                  <a:pt x="277" y="1007"/>
                </a:lnTo>
                <a:lnTo>
                  <a:pt x="269" y="1010"/>
                </a:lnTo>
                <a:lnTo>
                  <a:pt x="260" y="1011"/>
                </a:lnTo>
                <a:lnTo>
                  <a:pt x="249" y="1012"/>
                </a:lnTo>
                <a:lnTo>
                  <a:pt x="249" y="1012"/>
                </a:lnTo>
                <a:lnTo>
                  <a:pt x="248" y="1011"/>
                </a:lnTo>
                <a:lnTo>
                  <a:pt x="247" y="1010"/>
                </a:lnTo>
                <a:lnTo>
                  <a:pt x="245" y="1004"/>
                </a:lnTo>
                <a:lnTo>
                  <a:pt x="242" y="998"/>
                </a:lnTo>
                <a:lnTo>
                  <a:pt x="242" y="994"/>
                </a:lnTo>
                <a:lnTo>
                  <a:pt x="242" y="994"/>
                </a:lnTo>
                <a:lnTo>
                  <a:pt x="224" y="994"/>
                </a:lnTo>
                <a:lnTo>
                  <a:pt x="224" y="994"/>
                </a:lnTo>
                <a:lnTo>
                  <a:pt x="214" y="995"/>
                </a:lnTo>
                <a:lnTo>
                  <a:pt x="204" y="996"/>
                </a:lnTo>
                <a:lnTo>
                  <a:pt x="196" y="1000"/>
                </a:lnTo>
                <a:lnTo>
                  <a:pt x="189" y="1005"/>
                </a:lnTo>
                <a:lnTo>
                  <a:pt x="183" y="1011"/>
                </a:lnTo>
                <a:lnTo>
                  <a:pt x="177" y="1017"/>
                </a:lnTo>
                <a:lnTo>
                  <a:pt x="171" y="1025"/>
                </a:lnTo>
                <a:lnTo>
                  <a:pt x="166" y="1033"/>
                </a:lnTo>
                <a:lnTo>
                  <a:pt x="158" y="1051"/>
                </a:lnTo>
                <a:lnTo>
                  <a:pt x="153" y="1071"/>
                </a:lnTo>
                <a:lnTo>
                  <a:pt x="147" y="1092"/>
                </a:lnTo>
                <a:lnTo>
                  <a:pt x="143" y="1111"/>
                </a:lnTo>
                <a:lnTo>
                  <a:pt x="143" y="1111"/>
                </a:lnTo>
                <a:lnTo>
                  <a:pt x="142" y="1115"/>
                </a:lnTo>
                <a:lnTo>
                  <a:pt x="141" y="1118"/>
                </a:lnTo>
                <a:lnTo>
                  <a:pt x="137" y="1126"/>
                </a:lnTo>
                <a:lnTo>
                  <a:pt x="128" y="1134"/>
                </a:lnTo>
                <a:lnTo>
                  <a:pt x="119" y="1145"/>
                </a:lnTo>
                <a:lnTo>
                  <a:pt x="101" y="1163"/>
                </a:lnTo>
                <a:lnTo>
                  <a:pt x="88" y="1177"/>
                </a:lnTo>
                <a:lnTo>
                  <a:pt x="88" y="1177"/>
                </a:lnTo>
                <a:lnTo>
                  <a:pt x="81" y="1186"/>
                </a:lnTo>
                <a:lnTo>
                  <a:pt x="76" y="1194"/>
                </a:lnTo>
                <a:lnTo>
                  <a:pt x="67" y="1211"/>
                </a:lnTo>
                <a:lnTo>
                  <a:pt x="61" y="1230"/>
                </a:lnTo>
                <a:lnTo>
                  <a:pt x="55" y="1248"/>
                </a:lnTo>
                <a:lnTo>
                  <a:pt x="46" y="1288"/>
                </a:lnTo>
                <a:lnTo>
                  <a:pt x="40" y="1309"/>
                </a:lnTo>
                <a:lnTo>
                  <a:pt x="33" y="1331"/>
                </a:lnTo>
                <a:lnTo>
                  <a:pt x="33" y="1331"/>
                </a:lnTo>
                <a:lnTo>
                  <a:pt x="30" y="1338"/>
                </a:lnTo>
                <a:lnTo>
                  <a:pt x="25" y="1345"/>
                </a:lnTo>
                <a:lnTo>
                  <a:pt x="13" y="1360"/>
                </a:lnTo>
                <a:lnTo>
                  <a:pt x="9" y="1367"/>
                </a:lnTo>
                <a:lnTo>
                  <a:pt x="4" y="1375"/>
                </a:lnTo>
                <a:lnTo>
                  <a:pt x="1" y="1382"/>
                </a:lnTo>
                <a:lnTo>
                  <a:pt x="0" y="1390"/>
                </a:lnTo>
                <a:lnTo>
                  <a:pt x="0" y="1390"/>
                </a:lnTo>
                <a:lnTo>
                  <a:pt x="1" y="1393"/>
                </a:lnTo>
                <a:lnTo>
                  <a:pt x="3" y="1397"/>
                </a:lnTo>
                <a:lnTo>
                  <a:pt x="9" y="1402"/>
                </a:lnTo>
                <a:lnTo>
                  <a:pt x="15" y="1408"/>
                </a:lnTo>
                <a:lnTo>
                  <a:pt x="17" y="1410"/>
                </a:lnTo>
                <a:lnTo>
                  <a:pt x="18" y="1413"/>
                </a:lnTo>
                <a:lnTo>
                  <a:pt x="18" y="1413"/>
                </a:lnTo>
                <a:lnTo>
                  <a:pt x="23" y="1425"/>
                </a:lnTo>
                <a:lnTo>
                  <a:pt x="28" y="1437"/>
                </a:lnTo>
                <a:lnTo>
                  <a:pt x="34" y="1447"/>
                </a:lnTo>
                <a:lnTo>
                  <a:pt x="40" y="1456"/>
                </a:lnTo>
                <a:lnTo>
                  <a:pt x="47" y="1465"/>
                </a:lnTo>
                <a:lnTo>
                  <a:pt x="55" y="1473"/>
                </a:lnTo>
                <a:lnTo>
                  <a:pt x="70" y="1486"/>
                </a:lnTo>
                <a:lnTo>
                  <a:pt x="85" y="1500"/>
                </a:lnTo>
                <a:lnTo>
                  <a:pt x="99" y="1516"/>
                </a:lnTo>
                <a:lnTo>
                  <a:pt x="105" y="1524"/>
                </a:lnTo>
                <a:lnTo>
                  <a:pt x="111" y="1534"/>
                </a:lnTo>
                <a:lnTo>
                  <a:pt x="116" y="1544"/>
                </a:lnTo>
                <a:lnTo>
                  <a:pt x="120" y="1555"/>
                </a:lnTo>
                <a:lnTo>
                  <a:pt x="120" y="1555"/>
                </a:lnTo>
                <a:lnTo>
                  <a:pt x="125" y="1562"/>
                </a:lnTo>
                <a:lnTo>
                  <a:pt x="131" y="1569"/>
                </a:lnTo>
                <a:lnTo>
                  <a:pt x="141" y="1582"/>
                </a:lnTo>
                <a:lnTo>
                  <a:pt x="146" y="1590"/>
                </a:lnTo>
                <a:lnTo>
                  <a:pt x="150" y="1597"/>
                </a:lnTo>
                <a:lnTo>
                  <a:pt x="153" y="1605"/>
                </a:lnTo>
                <a:lnTo>
                  <a:pt x="154" y="1614"/>
                </a:lnTo>
                <a:lnTo>
                  <a:pt x="154" y="1614"/>
                </a:lnTo>
                <a:lnTo>
                  <a:pt x="154" y="1622"/>
                </a:lnTo>
                <a:lnTo>
                  <a:pt x="153" y="1630"/>
                </a:lnTo>
                <a:lnTo>
                  <a:pt x="148" y="1644"/>
                </a:lnTo>
                <a:lnTo>
                  <a:pt x="145" y="1658"/>
                </a:lnTo>
                <a:lnTo>
                  <a:pt x="143" y="1665"/>
                </a:lnTo>
                <a:lnTo>
                  <a:pt x="143" y="1673"/>
                </a:lnTo>
                <a:lnTo>
                  <a:pt x="143" y="1673"/>
                </a:lnTo>
                <a:lnTo>
                  <a:pt x="143" y="1688"/>
                </a:lnTo>
                <a:lnTo>
                  <a:pt x="145" y="1702"/>
                </a:lnTo>
                <a:lnTo>
                  <a:pt x="148" y="1730"/>
                </a:lnTo>
                <a:lnTo>
                  <a:pt x="153" y="1758"/>
                </a:lnTo>
                <a:lnTo>
                  <a:pt x="154" y="1772"/>
                </a:lnTo>
                <a:lnTo>
                  <a:pt x="154" y="1787"/>
                </a:lnTo>
                <a:lnTo>
                  <a:pt x="154" y="1787"/>
                </a:lnTo>
                <a:lnTo>
                  <a:pt x="154" y="1853"/>
                </a:lnTo>
                <a:lnTo>
                  <a:pt x="154" y="1853"/>
                </a:lnTo>
                <a:lnTo>
                  <a:pt x="153" y="1860"/>
                </a:lnTo>
                <a:lnTo>
                  <a:pt x="149" y="1868"/>
                </a:lnTo>
                <a:lnTo>
                  <a:pt x="147" y="1879"/>
                </a:lnTo>
                <a:lnTo>
                  <a:pt x="146" y="1885"/>
                </a:lnTo>
                <a:lnTo>
                  <a:pt x="147" y="1890"/>
                </a:lnTo>
                <a:lnTo>
                  <a:pt x="147" y="1890"/>
                </a:lnTo>
                <a:lnTo>
                  <a:pt x="149" y="1896"/>
                </a:lnTo>
                <a:lnTo>
                  <a:pt x="153" y="1902"/>
                </a:lnTo>
                <a:lnTo>
                  <a:pt x="157" y="1906"/>
                </a:lnTo>
                <a:lnTo>
                  <a:pt x="162" y="1910"/>
                </a:lnTo>
                <a:lnTo>
                  <a:pt x="173" y="1917"/>
                </a:lnTo>
                <a:lnTo>
                  <a:pt x="185" y="1921"/>
                </a:lnTo>
                <a:lnTo>
                  <a:pt x="198" y="1926"/>
                </a:lnTo>
                <a:lnTo>
                  <a:pt x="209" y="1932"/>
                </a:lnTo>
                <a:lnTo>
                  <a:pt x="214" y="1936"/>
                </a:lnTo>
                <a:lnTo>
                  <a:pt x="217" y="1941"/>
                </a:lnTo>
                <a:lnTo>
                  <a:pt x="222" y="1946"/>
                </a:lnTo>
                <a:lnTo>
                  <a:pt x="224" y="1952"/>
                </a:lnTo>
                <a:lnTo>
                  <a:pt x="224" y="1952"/>
                </a:lnTo>
                <a:lnTo>
                  <a:pt x="227" y="1966"/>
                </a:lnTo>
                <a:lnTo>
                  <a:pt x="232" y="1983"/>
                </a:lnTo>
                <a:lnTo>
                  <a:pt x="239" y="2018"/>
                </a:lnTo>
                <a:lnTo>
                  <a:pt x="246" y="2059"/>
                </a:lnTo>
                <a:lnTo>
                  <a:pt x="246" y="2059"/>
                </a:lnTo>
                <a:lnTo>
                  <a:pt x="244" y="2089"/>
                </a:lnTo>
                <a:lnTo>
                  <a:pt x="241" y="2116"/>
                </a:lnTo>
                <a:lnTo>
                  <a:pt x="240" y="2128"/>
                </a:lnTo>
                <a:lnTo>
                  <a:pt x="237" y="2141"/>
                </a:lnTo>
                <a:lnTo>
                  <a:pt x="231" y="2153"/>
                </a:lnTo>
                <a:lnTo>
                  <a:pt x="224" y="2165"/>
                </a:lnTo>
                <a:lnTo>
                  <a:pt x="224" y="2165"/>
                </a:lnTo>
                <a:lnTo>
                  <a:pt x="139" y="2165"/>
                </a:lnTo>
                <a:lnTo>
                  <a:pt x="139" y="2165"/>
                </a:lnTo>
                <a:lnTo>
                  <a:pt x="139" y="2165"/>
                </a:lnTo>
                <a:lnTo>
                  <a:pt x="132" y="2171"/>
                </a:lnTo>
                <a:lnTo>
                  <a:pt x="126" y="2178"/>
                </a:lnTo>
                <a:lnTo>
                  <a:pt x="120" y="2184"/>
                </a:lnTo>
                <a:lnTo>
                  <a:pt x="116" y="2192"/>
                </a:lnTo>
                <a:lnTo>
                  <a:pt x="107" y="2208"/>
                </a:lnTo>
                <a:lnTo>
                  <a:pt x="95" y="2227"/>
                </a:lnTo>
                <a:lnTo>
                  <a:pt x="95" y="2227"/>
                </a:lnTo>
                <a:lnTo>
                  <a:pt x="99" y="2237"/>
                </a:lnTo>
                <a:lnTo>
                  <a:pt x="101" y="2245"/>
                </a:lnTo>
                <a:lnTo>
                  <a:pt x="103" y="2256"/>
                </a:lnTo>
                <a:lnTo>
                  <a:pt x="104" y="2268"/>
                </a:lnTo>
                <a:lnTo>
                  <a:pt x="104" y="2279"/>
                </a:lnTo>
                <a:lnTo>
                  <a:pt x="103" y="2285"/>
                </a:lnTo>
                <a:lnTo>
                  <a:pt x="101" y="2290"/>
                </a:lnTo>
                <a:lnTo>
                  <a:pt x="99" y="2294"/>
                </a:lnTo>
                <a:lnTo>
                  <a:pt x="95" y="2298"/>
                </a:lnTo>
                <a:lnTo>
                  <a:pt x="95" y="2298"/>
                </a:lnTo>
                <a:lnTo>
                  <a:pt x="89" y="2298"/>
                </a:lnTo>
                <a:lnTo>
                  <a:pt x="87" y="2296"/>
                </a:lnTo>
                <a:lnTo>
                  <a:pt x="85" y="2294"/>
                </a:lnTo>
                <a:lnTo>
                  <a:pt x="85" y="2294"/>
                </a:lnTo>
                <a:lnTo>
                  <a:pt x="85" y="2342"/>
                </a:lnTo>
                <a:lnTo>
                  <a:pt x="85" y="2342"/>
                </a:lnTo>
                <a:lnTo>
                  <a:pt x="85" y="2352"/>
                </a:lnTo>
                <a:lnTo>
                  <a:pt x="87" y="2359"/>
                </a:lnTo>
                <a:lnTo>
                  <a:pt x="89" y="2363"/>
                </a:lnTo>
                <a:lnTo>
                  <a:pt x="94" y="2368"/>
                </a:lnTo>
                <a:lnTo>
                  <a:pt x="103" y="2377"/>
                </a:lnTo>
                <a:lnTo>
                  <a:pt x="108" y="2384"/>
                </a:lnTo>
                <a:lnTo>
                  <a:pt x="114" y="2393"/>
                </a:lnTo>
                <a:lnTo>
                  <a:pt x="114" y="2393"/>
                </a:lnTo>
                <a:lnTo>
                  <a:pt x="116" y="2399"/>
                </a:lnTo>
                <a:lnTo>
                  <a:pt x="116" y="2405"/>
                </a:lnTo>
                <a:lnTo>
                  <a:pt x="115" y="2416"/>
                </a:lnTo>
                <a:lnTo>
                  <a:pt x="114" y="2422"/>
                </a:lnTo>
                <a:lnTo>
                  <a:pt x="115" y="2426"/>
                </a:lnTo>
                <a:lnTo>
                  <a:pt x="117" y="2430"/>
                </a:lnTo>
                <a:lnTo>
                  <a:pt x="120" y="2433"/>
                </a:lnTo>
                <a:lnTo>
                  <a:pt x="120" y="2433"/>
                </a:lnTo>
                <a:lnTo>
                  <a:pt x="130" y="2439"/>
                </a:lnTo>
                <a:lnTo>
                  <a:pt x="139" y="2443"/>
                </a:lnTo>
                <a:lnTo>
                  <a:pt x="148" y="2444"/>
                </a:lnTo>
                <a:lnTo>
                  <a:pt x="156" y="2444"/>
                </a:lnTo>
                <a:lnTo>
                  <a:pt x="174" y="2444"/>
                </a:lnTo>
                <a:lnTo>
                  <a:pt x="184" y="2445"/>
                </a:lnTo>
                <a:lnTo>
                  <a:pt x="194" y="2448"/>
                </a:lnTo>
                <a:lnTo>
                  <a:pt x="194" y="2448"/>
                </a:lnTo>
                <a:lnTo>
                  <a:pt x="203" y="2454"/>
                </a:lnTo>
                <a:lnTo>
                  <a:pt x="210" y="2460"/>
                </a:lnTo>
                <a:lnTo>
                  <a:pt x="217" y="2468"/>
                </a:lnTo>
                <a:lnTo>
                  <a:pt x="223" y="2477"/>
                </a:lnTo>
                <a:lnTo>
                  <a:pt x="232" y="2497"/>
                </a:lnTo>
                <a:lnTo>
                  <a:pt x="237" y="2506"/>
                </a:lnTo>
                <a:lnTo>
                  <a:pt x="242" y="2514"/>
                </a:lnTo>
                <a:lnTo>
                  <a:pt x="242" y="2514"/>
                </a:lnTo>
                <a:lnTo>
                  <a:pt x="247" y="2519"/>
                </a:lnTo>
                <a:lnTo>
                  <a:pt x="252" y="2523"/>
                </a:lnTo>
                <a:lnTo>
                  <a:pt x="264" y="2529"/>
                </a:lnTo>
                <a:lnTo>
                  <a:pt x="275" y="2534"/>
                </a:lnTo>
                <a:lnTo>
                  <a:pt x="279" y="2536"/>
                </a:lnTo>
                <a:lnTo>
                  <a:pt x="283" y="2540"/>
                </a:lnTo>
                <a:lnTo>
                  <a:pt x="283" y="2540"/>
                </a:lnTo>
                <a:lnTo>
                  <a:pt x="285" y="2548"/>
                </a:lnTo>
                <a:lnTo>
                  <a:pt x="286" y="2558"/>
                </a:lnTo>
                <a:lnTo>
                  <a:pt x="288" y="2580"/>
                </a:lnTo>
                <a:lnTo>
                  <a:pt x="290" y="2590"/>
                </a:lnTo>
                <a:lnTo>
                  <a:pt x="293" y="2598"/>
                </a:lnTo>
                <a:lnTo>
                  <a:pt x="295" y="2601"/>
                </a:lnTo>
                <a:lnTo>
                  <a:pt x="298" y="2604"/>
                </a:lnTo>
                <a:lnTo>
                  <a:pt x="301" y="2605"/>
                </a:lnTo>
                <a:lnTo>
                  <a:pt x="305" y="2606"/>
                </a:lnTo>
                <a:lnTo>
                  <a:pt x="305" y="2606"/>
                </a:lnTo>
                <a:lnTo>
                  <a:pt x="325" y="2606"/>
                </a:lnTo>
                <a:lnTo>
                  <a:pt x="333" y="2607"/>
                </a:lnTo>
                <a:lnTo>
                  <a:pt x="341" y="2608"/>
                </a:lnTo>
                <a:lnTo>
                  <a:pt x="351" y="2611"/>
                </a:lnTo>
                <a:lnTo>
                  <a:pt x="359" y="2614"/>
                </a:lnTo>
                <a:lnTo>
                  <a:pt x="368" y="2619"/>
                </a:lnTo>
                <a:lnTo>
                  <a:pt x="378" y="2624"/>
                </a:lnTo>
                <a:lnTo>
                  <a:pt x="378" y="2624"/>
                </a:lnTo>
                <a:lnTo>
                  <a:pt x="386" y="2630"/>
                </a:lnTo>
                <a:lnTo>
                  <a:pt x="393" y="2636"/>
                </a:lnTo>
                <a:lnTo>
                  <a:pt x="405" y="2651"/>
                </a:lnTo>
                <a:lnTo>
                  <a:pt x="412" y="2658"/>
                </a:lnTo>
                <a:lnTo>
                  <a:pt x="418" y="2664"/>
                </a:lnTo>
                <a:lnTo>
                  <a:pt x="428" y="2667"/>
                </a:lnTo>
                <a:lnTo>
                  <a:pt x="432" y="2668"/>
                </a:lnTo>
                <a:lnTo>
                  <a:pt x="437" y="2669"/>
                </a:lnTo>
                <a:lnTo>
                  <a:pt x="437" y="2669"/>
                </a:lnTo>
                <a:lnTo>
                  <a:pt x="443" y="2668"/>
                </a:lnTo>
                <a:lnTo>
                  <a:pt x="448" y="2667"/>
                </a:lnTo>
                <a:lnTo>
                  <a:pt x="453" y="2664"/>
                </a:lnTo>
                <a:lnTo>
                  <a:pt x="456" y="2660"/>
                </a:lnTo>
                <a:lnTo>
                  <a:pt x="460" y="2655"/>
                </a:lnTo>
                <a:lnTo>
                  <a:pt x="463" y="2651"/>
                </a:lnTo>
                <a:lnTo>
                  <a:pt x="468" y="2638"/>
                </a:lnTo>
                <a:lnTo>
                  <a:pt x="470" y="2624"/>
                </a:lnTo>
                <a:lnTo>
                  <a:pt x="473" y="2609"/>
                </a:lnTo>
                <a:lnTo>
                  <a:pt x="474" y="2594"/>
                </a:lnTo>
                <a:lnTo>
                  <a:pt x="474" y="2581"/>
                </a:lnTo>
                <a:lnTo>
                  <a:pt x="474" y="2581"/>
                </a:lnTo>
                <a:lnTo>
                  <a:pt x="475" y="2571"/>
                </a:lnTo>
                <a:lnTo>
                  <a:pt x="477" y="2566"/>
                </a:lnTo>
                <a:lnTo>
                  <a:pt x="482" y="2561"/>
                </a:lnTo>
                <a:lnTo>
                  <a:pt x="486" y="2559"/>
                </a:lnTo>
                <a:lnTo>
                  <a:pt x="497" y="2558"/>
                </a:lnTo>
                <a:lnTo>
                  <a:pt x="502" y="2557"/>
                </a:lnTo>
                <a:lnTo>
                  <a:pt x="507" y="2554"/>
                </a:lnTo>
                <a:lnTo>
                  <a:pt x="507" y="2554"/>
                </a:lnTo>
                <a:lnTo>
                  <a:pt x="509" y="2550"/>
                </a:lnTo>
                <a:lnTo>
                  <a:pt x="512" y="2543"/>
                </a:lnTo>
                <a:lnTo>
                  <a:pt x="513" y="2535"/>
                </a:lnTo>
                <a:lnTo>
                  <a:pt x="514" y="2525"/>
                </a:lnTo>
                <a:lnTo>
                  <a:pt x="514" y="2508"/>
                </a:lnTo>
                <a:lnTo>
                  <a:pt x="515" y="2501"/>
                </a:lnTo>
                <a:lnTo>
                  <a:pt x="517" y="2496"/>
                </a:lnTo>
                <a:lnTo>
                  <a:pt x="517" y="2496"/>
                </a:lnTo>
                <a:lnTo>
                  <a:pt x="522" y="2490"/>
                </a:lnTo>
                <a:lnTo>
                  <a:pt x="528" y="2485"/>
                </a:lnTo>
                <a:lnTo>
                  <a:pt x="535" y="2482"/>
                </a:lnTo>
                <a:lnTo>
                  <a:pt x="543" y="2478"/>
                </a:lnTo>
                <a:lnTo>
                  <a:pt x="559" y="2473"/>
                </a:lnTo>
                <a:lnTo>
                  <a:pt x="576" y="2468"/>
                </a:lnTo>
                <a:lnTo>
                  <a:pt x="590" y="2462"/>
                </a:lnTo>
                <a:lnTo>
                  <a:pt x="596" y="2460"/>
                </a:lnTo>
                <a:lnTo>
                  <a:pt x="600" y="2456"/>
                </a:lnTo>
                <a:lnTo>
                  <a:pt x="604" y="2452"/>
                </a:lnTo>
                <a:lnTo>
                  <a:pt x="605" y="2447"/>
                </a:lnTo>
                <a:lnTo>
                  <a:pt x="605" y="2440"/>
                </a:lnTo>
                <a:lnTo>
                  <a:pt x="601" y="2433"/>
                </a:lnTo>
                <a:lnTo>
                  <a:pt x="601" y="2433"/>
                </a:lnTo>
                <a:lnTo>
                  <a:pt x="597" y="2422"/>
                </a:lnTo>
                <a:lnTo>
                  <a:pt x="593" y="2410"/>
                </a:lnTo>
                <a:lnTo>
                  <a:pt x="585" y="2390"/>
                </a:lnTo>
                <a:lnTo>
                  <a:pt x="582" y="2380"/>
                </a:lnTo>
                <a:lnTo>
                  <a:pt x="576" y="2374"/>
                </a:lnTo>
                <a:lnTo>
                  <a:pt x="574" y="2371"/>
                </a:lnTo>
                <a:lnTo>
                  <a:pt x="569" y="2369"/>
                </a:lnTo>
                <a:lnTo>
                  <a:pt x="566" y="2368"/>
                </a:lnTo>
                <a:lnTo>
                  <a:pt x="561" y="2367"/>
                </a:lnTo>
                <a:lnTo>
                  <a:pt x="561" y="2367"/>
                </a:lnTo>
                <a:lnTo>
                  <a:pt x="557" y="2368"/>
                </a:lnTo>
                <a:lnTo>
                  <a:pt x="553" y="2369"/>
                </a:lnTo>
                <a:lnTo>
                  <a:pt x="551" y="2371"/>
                </a:lnTo>
                <a:lnTo>
                  <a:pt x="550" y="2375"/>
                </a:lnTo>
                <a:lnTo>
                  <a:pt x="546" y="2379"/>
                </a:lnTo>
                <a:lnTo>
                  <a:pt x="545" y="2382"/>
                </a:lnTo>
                <a:lnTo>
                  <a:pt x="543" y="2382"/>
                </a:lnTo>
                <a:lnTo>
                  <a:pt x="543" y="2382"/>
                </a:lnTo>
                <a:lnTo>
                  <a:pt x="538" y="2382"/>
                </a:lnTo>
                <a:lnTo>
                  <a:pt x="535" y="2379"/>
                </a:lnTo>
                <a:lnTo>
                  <a:pt x="531" y="2376"/>
                </a:lnTo>
                <a:lnTo>
                  <a:pt x="529" y="2372"/>
                </a:lnTo>
                <a:lnTo>
                  <a:pt x="525" y="2363"/>
                </a:lnTo>
                <a:lnTo>
                  <a:pt x="524" y="2356"/>
                </a:lnTo>
                <a:lnTo>
                  <a:pt x="524" y="2356"/>
                </a:lnTo>
                <a:lnTo>
                  <a:pt x="525" y="2352"/>
                </a:lnTo>
                <a:lnTo>
                  <a:pt x="527" y="2348"/>
                </a:lnTo>
                <a:lnTo>
                  <a:pt x="530" y="2341"/>
                </a:lnTo>
                <a:lnTo>
                  <a:pt x="542" y="2328"/>
                </a:lnTo>
                <a:lnTo>
                  <a:pt x="546" y="2321"/>
                </a:lnTo>
                <a:lnTo>
                  <a:pt x="548" y="2316"/>
                </a:lnTo>
                <a:lnTo>
                  <a:pt x="550" y="2311"/>
                </a:lnTo>
                <a:lnTo>
                  <a:pt x="550" y="2306"/>
                </a:lnTo>
                <a:lnTo>
                  <a:pt x="548" y="2299"/>
                </a:lnTo>
                <a:lnTo>
                  <a:pt x="546" y="2292"/>
                </a:lnTo>
                <a:lnTo>
                  <a:pt x="543" y="2283"/>
                </a:lnTo>
                <a:lnTo>
                  <a:pt x="543" y="2283"/>
                </a:lnTo>
                <a:lnTo>
                  <a:pt x="547" y="2272"/>
                </a:lnTo>
                <a:lnTo>
                  <a:pt x="554" y="2258"/>
                </a:lnTo>
                <a:lnTo>
                  <a:pt x="563" y="2245"/>
                </a:lnTo>
                <a:lnTo>
                  <a:pt x="573" y="2231"/>
                </a:lnTo>
                <a:lnTo>
                  <a:pt x="583" y="2218"/>
                </a:lnTo>
                <a:lnTo>
                  <a:pt x="594" y="2208"/>
                </a:lnTo>
                <a:lnTo>
                  <a:pt x="599" y="2204"/>
                </a:lnTo>
                <a:lnTo>
                  <a:pt x="605" y="2201"/>
                </a:lnTo>
                <a:lnTo>
                  <a:pt x="611" y="2199"/>
                </a:lnTo>
                <a:lnTo>
                  <a:pt x="616" y="2199"/>
                </a:lnTo>
                <a:lnTo>
                  <a:pt x="616" y="2199"/>
                </a:lnTo>
                <a:lnTo>
                  <a:pt x="620" y="2199"/>
                </a:lnTo>
                <a:lnTo>
                  <a:pt x="623" y="2201"/>
                </a:lnTo>
                <a:lnTo>
                  <a:pt x="626" y="2203"/>
                </a:lnTo>
                <a:lnTo>
                  <a:pt x="628" y="2207"/>
                </a:lnTo>
                <a:lnTo>
                  <a:pt x="630" y="2216"/>
                </a:lnTo>
                <a:lnTo>
                  <a:pt x="631" y="2224"/>
                </a:lnTo>
                <a:lnTo>
                  <a:pt x="631" y="2224"/>
                </a:lnTo>
                <a:lnTo>
                  <a:pt x="630" y="2230"/>
                </a:lnTo>
                <a:lnTo>
                  <a:pt x="629" y="2233"/>
                </a:lnTo>
                <a:lnTo>
                  <a:pt x="627" y="2237"/>
                </a:lnTo>
                <a:lnTo>
                  <a:pt x="623" y="2240"/>
                </a:lnTo>
                <a:lnTo>
                  <a:pt x="619" y="2245"/>
                </a:lnTo>
                <a:lnTo>
                  <a:pt x="618" y="2247"/>
                </a:lnTo>
                <a:lnTo>
                  <a:pt x="616" y="2249"/>
                </a:lnTo>
                <a:lnTo>
                  <a:pt x="616" y="2249"/>
                </a:lnTo>
                <a:lnTo>
                  <a:pt x="618" y="2253"/>
                </a:lnTo>
                <a:lnTo>
                  <a:pt x="621" y="2256"/>
                </a:lnTo>
                <a:lnTo>
                  <a:pt x="632" y="2264"/>
                </a:lnTo>
                <a:lnTo>
                  <a:pt x="650" y="2273"/>
                </a:lnTo>
                <a:lnTo>
                  <a:pt x="670" y="2283"/>
                </a:lnTo>
                <a:lnTo>
                  <a:pt x="692" y="2291"/>
                </a:lnTo>
                <a:lnTo>
                  <a:pt x="712" y="2299"/>
                </a:lnTo>
                <a:lnTo>
                  <a:pt x="729" y="2303"/>
                </a:lnTo>
                <a:lnTo>
                  <a:pt x="741" y="2305"/>
                </a:lnTo>
                <a:lnTo>
                  <a:pt x="741" y="2305"/>
                </a:lnTo>
                <a:lnTo>
                  <a:pt x="746" y="2305"/>
                </a:lnTo>
                <a:lnTo>
                  <a:pt x="751" y="2303"/>
                </a:lnTo>
                <a:lnTo>
                  <a:pt x="761" y="2299"/>
                </a:lnTo>
                <a:lnTo>
                  <a:pt x="772" y="2295"/>
                </a:lnTo>
                <a:lnTo>
                  <a:pt x="776" y="2294"/>
                </a:lnTo>
                <a:lnTo>
                  <a:pt x="782" y="2294"/>
                </a:lnTo>
                <a:lnTo>
                  <a:pt x="782" y="2294"/>
                </a:lnTo>
                <a:lnTo>
                  <a:pt x="794" y="2295"/>
                </a:lnTo>
                <a:lnTo>
                  <a:pt x="804" y="2298"/>
                </a:lnTo>
                <a:lnTo>
                  <a:pt x="814" y="2301"/>
                </a:lnTo>
                <a:lnTo>
                  <a:pt x="823" y="2306"/>
                </a:lnTo>
                <a:lnTo>
                  <a:pt x="833" y="2309"/>
                </a:lnTo>
                <a:lnTo>
                  <a:pt x="842" y="2313"/>
                </a:lnTo>
                <a:lnTo>
                  <a:pt x="851" y="2314"/>
                </a:lnTo>
                <a:lnTo>
                  <a:pt x="863" y="2313"/>
                </a:lnTo>
                <a:lnTo>
                  <a:pt x="863" y="2313"/>
                </a:lnTo>
                <a:lnTo>
                  <a:pt x="876" y="2307"/>
                </a:lnTo>
                <a:lnTo>
                  <a:pt x="888" y="2301"/>
                </a:lnTo>
                <a:lnTo>
                  <a:pt x="898" y="2295"/>
                </a:lnTo>
                <a:lnTo>
                  <a:pt x="906" y="2288"/>
                </a:lnTo>
                <a:lnTo>
                  <a:pt x="914" y="2280"/>
                </a:lnTo>
                <a:lnTo>
                  <a:pt x="920" y="2271"/>
                </a:lnTo>
                <a:lnTo>
                  <a:pt x="927" y="2261"/>
                </a:lnTo>
                <a:lnTo>
                  <a:pt x="932" y="2249"/>
                </a:lnTo>
                <a:lnTo>
                  <a:pt x="932" y="2249"/>
                </a:lnTo>
                <a:lnTo>
                  <a:pt x="954" y="2249"/>
                </a:lnTo>
                <a:lnTo>
                  <a:pt x="954" y="2249"/>
                </a:lnTo>
                <a:lnTo>
                  <a:pt x="954" y="2249"/>
                </a:lnTo>
                <a:lnTo>
                  <a:pt x="960" y="2239"/>
                </a:lnTo>
                <a:lnTo>
                  <a:pt x="965" y="2229"/>
                </a:lnTo>
                <a:lnTo>
                  <a:pt x="972" y="2209"/>
                </a:lnTo>
                <a:lnTo>
                  <a:pt x="979" y="2189"/>
                </a:lnTo>
                <a:lnTo>
                  <a:pt x="982" y="2181"/>
                </a:lnTo>
                <a:lnTo>
                  <a:pt x="987" y="2172"/>
                </a:lnTo>
                <a:lnTo>
                  <a:pt x="987" y="2172"/>
                </a:lnTo>
                <a:lnTo>
                  <a:pt x="991" y="2166"/>
                </a:lnTo>
                <a:lnTo>
                  <a:pt x="995" y="2161"/>
                </a:lnTo>
                <a:lnTo>
                  <a:pt x="1000" y="2157"/>
                </a:lnTo>
                <a:lnTo>
                  <a:pt x="1004" y="2154"/>
                </a:lnTo>
                <a:lnTo>
                  <a:pt x="1014" y="2148"/>
                </a:lnTo>
                <a:lnTo>
                  <a:pt x="1026" y="2143"/>
                </a:lnTo>
                <a:lnTo>
                  <a:pt x="1036" y="2140"/>
                </a:lnTo>
                <a:lnTo>
                  <a:pt x="1047" y="2135"/>
                </a:lnTo>
                <a:lnTo>
                  <a:pt x="1052" y="2132"/>
                </a:lnTo>
                <a:lnTo>
                  <a:pt x="1057" y="2127"/>
                </a:lnTo>
                <a:lnTo>
                  <a:pt x="1061" y="2123"/>
                </a:lnTo>
                <a:lnTo>
                  <a:pt x="1064" y="2117"/>
                </a:lnTo>
                <a:lnTo>
                  <a:pt x="1064" y="2117"/>
                </a:lnTo>
                <a:lnTo>
                  <a:pt x="1069" y="2110"/>
                </a:lnTo>
                <a:lnTo>
                  <a:pt x="1073" y="2101"/>
                </a:lnTo>
                <a:lnTo>
                  <a:pt x="1082" y="2078"/>
                </a:lnTo>
                <a:lnTo>
                  <a:pt x="1090" y="2054"/>
                </a:lnTo>
                <a:lnTo>
                  <a:pt x="1100" y="2028"/>
                </a:lnTo>
                <a:lnTo>
                  <a:pt x="1105" y="2016"/>
                </a:lnTo>
                <a:lnTo>
                  <a:pt x="1110" y="2005"/>
                </a:lnTo>
                <a:lnTo>
                  <a:pt x="1117" y="1994"/>
                </a:lnTo>
                <a:lnTo>
                  <a:pt x="1124" y="1985"/>
                </a:lnTo>
                <a:lnTo>
                  <a:pt x="1131" y="1978"/>
                </a:lnTo>
                <a:lnTo>
                  <a:pt x="1140" y="1972"/>
                </a:lnTo>
                <a:lnTo>
                  <a:pt x="1149" y="1969"/>
                </a:lnTo>
                <a:lnTo>
                  <a:pt x="1159" y="1966"/>
                </a:lnTo>
                <a:lnTo>
                  <a:pt x="1159" y="1966"/>
                </a:lnTo>
                <a:lnTo>
                  <a:pt x="1169" y="1967"/>
                </a:lnTo>
                <a:lnTo>
                  <a:pt x="1178" y="1970"/>
                </a:lnTo>
                <a:lnTo>
                  <a:pt x="1187" y="1972"/>
                </a:lnTo>
                <a:lnTo>
                  <a:pt x="1195" y="1974"/>
                </a:lnTo>
                <a:lnTo>
                  <a:pt x="1210" y="1981"/>
                </a:lnTo>
                <a:lnTo>
                  <a:pt x="1223" y="1986"/>
                </a:lnTo>
                <a:lnTo>
                  <a:pt x="1223" y="1986"/>
                </a:lnTo>
                <a:lnTo>
                  <a:pt x="1285" y="1986"/>
                </a:lnTo>
                <a:lnTo>
                  <a:pt x="1285" y="1986"/>
                </a:lnTo>
                <a:lnTo>
                  <a:pt x="1285" y="1986"/>
                </a:lnTo>
                <a:lnTo>
                  <a:pt x="1295" y="1993"/>
                </a:lnTo>
                <a:lnTo>
                  <a:pt x="1306" y="1998"/>
                </a:lnTo>
                <a:lnTo>
                  <a:pt x="1316" y="2003"/>
                </a:lnTo>
                <a:lnTo>
                  <a:pt x="1326" y="2006"/>
                </a:lnTo>
                <a:lnTo>
                  <a:pt x="1339" y="2009"/>
                </a:lnTo>
                <a:lnTo>
                  <a:pt x="1350" y="2010"/>
                </a:lnTo>
                <a:lnTo>
                  <a:pt x="1377" y="2011"/>
                </a:lnTo>
                <a:lnTo>
                  <a:pt x="1377" y="2011"/>
                </a:lnTo>
                <a:lnTo>
                  <a:pt x="1387" y="2011"/>
                </a:lnTo>
                <a:lnTo>
                  <a:pt x="1397" y="2012"/>
                </a:lnTo>
                <a:lnTo>
                  <a:pt x="1405" y="2015"/>
                </a:lnTo>
                <a:lnTo>
                  <a:pt x="1413" y="2018"/>
                </a:lnTo>
                <a:lnTo>
                  <a:pt x="1426" y="2025"/>
                </a:lnTo>
                <a:lnTo>
                  <a:pt x="1438" y="2033"/>
                </a:lnTo>
                <a:lnTo>
                  <a:pt x="1449" y="2041"/>
                </a:lnTo>
                <a:lnTo>
                  <a:pt x="1462" y="2048"/>
                </a:lnTo>
                <a:lnTo>
                  <a:pt x="1469" y="2051"/>
                </a:lnTo>
                <a:lnTo>
                  <a:pt x="1477" y="2053"/>
                </a:lnTo>
                <a:lnTo>
                  <a:pt x="1485" y="2055"/>
                </a:lnTo>
                <a:lnTo>
                  <a:pt x="1494" y="2055"/>
                </a:lnTo>
                <a:lnTo>
                  <a:pt x="1494" y="2055"/>
                </a:lnTo>
                <a:lnTo>
                  <a:pt x="1500" y="2055"/>
                </a:lnTo>
                <a:lnTo>
                  <a:pt x="1506" y="2053"/>
                </a:lnTo>
                <a:lnTo>
                  <a:pt x="1512" y="2050"/>
                </a:lnTo>
                <a:lnTo>
                  <a:pt x="1516" y="2047"/>
                </a:lnTo>
                <a:lnTo>
                  <a:pt x="1527" y="2038"/>
                </a:lnTo>
                <a:lnTo>
                  <a:pt x="1536" y="2027"/>
                </a:lnTo>
                <a:lnTo>
                  <a:pt x="1547" y="2018"/>
                </a:lnTo>
                <a:lnTo>
                  <a:pt x="1559" y="2009"/>
                </a:lnTo>
                <a:lnTo>
                  <a:pt x="1566" y="2005"/>
                </a:lnTo>
                <a:lnTo>
                  <a:pt x="1573" y="2003"/>
                </a:lnTo>
                <a:lnTo>
                  <a:pt x="1581" y="2001"/>
                </a:lnTo>
                <a:lnTo>
                  <a:pt x="1590" y="2001"/>
                </a:lnTo>
                <a:lnTo>
                  <a:pt x="1590" y="2001"/>
                </a:lnTo>
                <a:lnTo>
                  <a:pt x="1594" y="2001"/>
                </a:lnTo>
                <a:lnTo>
                  <a:pt x="1599" y="2002"/>
                </a:lnTo>
                <a:lnTo>
                  <a:pt x="1607" y="2005"/>
                </a:lnTo>
                <a:lnTo>
                  <a:pt x="1614" y="2011"/>
                </a:lnTo>
                <a:lnTo>
                  <a:pt x="1621" y="2017"/>
                </a:lnTo>
                <a:lnTo>
                  <a:pt x="1628" y="2023"/>
                </a:lnTo>
                <a:lnTo>
                  <a:pt x="1636" y="2028"/>
                </a:lnTo>
                <a:lnTo>
                  <a:pt x="1643" y="2032"/>
                </a:lnTo>
                <a:lnTo>
                  <a:pt x="1647" y="2033"/>
                </a:lnTo>
                <a:lnTo>
                  <a:pt x="1652" y="2033"/>
                </a:lnTo>
                <a:lnTo>
                  <a:pt x="1652" y="2033"/>
                </a:lnTo>
                <a:lnTo>
                  <a:pt x="1653" y="2027"/>
                </a:lnTo>
                <a:lnTo>
                  <a:pt x="1654" y="2023"/>
                </a:lnTo>
                <a:lnTo>
                  <a:pt x="1655" y="2018"/>
                </a:lnTo>
                <a:lnTo>
                  <a:pt x="1658" y="2013"/>
                </a:lnTo>
                <a:lnTo>
                  <a:pt x="1665" y="2006"/>
                </a:lnTo>
                <a:lnTo>
                  <a:pt x="1673" y="2001"/>
                </a:lnTo>
                <a:lnTo>
                  <a:pt x="1682" y="1996"/>
                </a:lnTo>
                <a:lnTo>
                  <a:pt x="1692" y="1992"/>
                </a:lnTo>
                <a:lnTo>
                  <a:pt x="1715" y="1983"/>
                </a:lnTo>
                <a:lnTo>
                  <a:pt x="1727" y="1979"/>
                </a:lnTo>
                <a:lnTo>
                  <a:pt x="1737" y="1974"/>
                </a:lnTo>
                <a:lnTo>
                  <a:pt x="1747" y="1969"/>
                </a:lnTo>
                <a:lnTo>
                  <a:pt x="1756" y="1963"/>
                </a:lnTo>
                <a:lnTo>
                  <a:pt x="1764" y="1955"/>
                </a:lnTo>
                <a:lnTo>
                  <a:pt x="1766" y="1950"/>
                </a:lnTo>
                <a:lnTo>
                  <a:pt x="1768" y="1944"/>
                </a:lnTo>
                <a:lnTo>
                  <a:pt x="1769" y="1940"/>
                </a:lnTo>
                <a:lnTo>
                  <a:pt x="1771" y="1933"/>
                </a:lnTo>
                <a:lnTo>
                  <a:pt x="1771" y="1926"/>
                </a:lnTo>
                <a:lnTo>
                  <a:pt x="1771" y="1919"/>
                </a:lnTo>
                <a:lnTo>
                  <a:pt x="1771" y="1919"/>
                </a:lnTo>
                <a:lnTo>
                  <a:pt x="1759" y="1919"/>
                </a:lnTo>
                <a:lnTo>
                  <a:pt x="1749" y="1917"/>
                </a:lnTo>
                <a:lnTo>
                  <a:pt x="1739" y="1914"/>
                </a:lnTo>
                <a:lnTo>
                  <a:pt x="1730" y="1910"/>
                </a:lnTo>
                <a:lnTo>
                  <a:pt x="1722" y="1905"/>
                </a:lnTo>
                <a:lnTo>
                  <a:pt x="1715" y="1899"/>
                </a:lnTo>
                <a:lnTo>
                  <a:pt x="1708" y="1893"/>
                </a:lnTo>
                <a:lnTo>
                  <a:pt x="1701" y="1886"/>
                </a:lnTo>
                <a:lnTo>
                  <a:pt x="1696" y="1878"/>
                </a:lnTo>
                <a:lnTo>
                  <a:pt x="1691" y="1868"/>
                </a:lnTo>
                <a:lnTo>
                  <a:pt x="1688" y="1859"/>
                </a:lnTo>
                <a:lnTo>
                  <a:pt x="1684" y="1850"/>
                </a:lnTo>
                <a:lnTo>
                  <a:pt x="1681" y="1838"/>
                </a:lnTo>
                <a:lnTo>
                  <a:pt x="1680" y="1828"/>
                </a:lnTo>
                <a:lnTo>
                  <a:pt x="1678" y="1817"/>
                </a:lnTo>
                <a:lnTo>
                  <a:pt x="1677" y="1805"/>
                </a:lnTo>
                <a:lnTo>
                  <a:pt x="1677" y="1805"/>
                </a:lnTo>
                <a:lnTo>
                  <a:pt x="1677" y="1810"/>
                </a:lnTo>
                <a:lnTo>
                  <a:pt x="1677" y="1810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30" name="Freeform 101"/>
          <p:cNvSpPr>
            <a:spLocks/>
          </p:cNvSpPr>
          <p:nvPr/>
        </p:nvSpPr>
        <p:spPr bwMode="auto">
          <a:xfrm>
            <a:off x="6325222" y="3770216"/>
            <a:ext cx="459782" cy="478798"/>
          </a:xfrm>
          <a:custGeom>
            <a:avLst/>
            <a:gdLst/>
            <a:ahLst/>
            <a:cxnLst>
              <a:cxn ang="0">
                <a:pos x="343" y="96"/>
              </a:cxn>
              <a:cxn ang="0">
                <a:pos x="313" y="65"/>
              </a:cxn>
              <a:cxn ang="0">
                <a:pos x="298" y="59"/>
              </a:cxn>
              <a:cxn ang="0">
                <a:pos x="277" y="49"/>
              </a:cxn>
              <a:cxn ang="0">
                <a:pos x="274" y="19"/>
              </a:cxn>
              <a:cxn ang="0">
                <a:pos x="256" y="3"/>
              </a:cxn>
              <a:cxn ang="0">
                <a:pos x="203" y="4"/>
              </a:cxn>
              <a:cxn ang="0">
                <a:pos x="168" y="0"/>
              </a:cxn>
              <a:cxn ang="0">
                <a:pos x="159" y="18"/>
              </a:cxn>
              <a:cxn ang="0">
                <a:pos x="165" y="64"/>
              </a:cxn>
              <a:cxn ang="0">
                <a:pos x="144" y="76"/>
              </a:cxn>
              <a:cxn ang="0">
                <a:pos x="152" y="86"/>
              </a:cxn>
              <a:cxn ang="0">
                <a:pos x="175" y="115"/>
              </a:cxn>
              <a:cxn ang="0">
                <a:pos x="218" y="143"/>
              </a:cxn>
              <a:cxn ang="0">
                <a:pos x="224" y="174"/>
              </a:cxn>
              <a:cxn ang="0">
                <a:pos x="201" y="205"/>
              </a:cxn>
              <a:cxn ang="0">
                <a:pos x="155" y="241"/>
              </a:cxn>
              <a:cxn ang="0">
                <a:pos x="148" y="338"/>
              </a:cxn>
              <a:cxn ang="0">
                <a:pos x="128" y="349"/>
              </a:cxn>
              <a:cxn ang="0">
                <a:pos x="98" y="398"/>
              </a:cxn>
              <a:cxn ang="0">
                <a:pos x="74" y="529"/>
              </a:cxn>
              <a:cxn ang="0">
                <a:pos x="56" y="595"/>
              </a:cxn>
              <a:cxn ang="0">
                <a:pos x="13" y="614"/>
              </a:cxn>
              <a:cxn ang="0">
                <a:pos x="0" y="636"/>
              </a:cxn>
              <a:cxn ang="0">
                <a:pos x="14" y="663"/>
              </a:cxn>
              <a:cxn ang="0">
                <a:pos x="43" y="679"/>
              </a:cxn>
              <a:cxn ang="0">
                <a:pos x="65" y="721"/>
              </a:cxn>
              <a:cxn ang="0">
                <a:pos x="107" y="730"/>
              </a:cxn>
              <a:cxn ang="0">
                <a:pos x="125" y="738"/>
              </a:cxn>
              <a:cxn ang="0">
                <a:pos x="141" y="755"/>
              </a:cxn>
              <a:cxn ang="0">
                <a:pos x="165" y="767"/>
              </a:cxn>
              <a:cxn ang="0">
                <a:pos x="167" y="792"/>
              </a:cxn>
              <a:cxn ang="0">
                <a:pos x="176" y="810"/>
              </a:cxn>
              <a:cxn ang="0">
                <a:pos x="198" y="813"/>
              </a:cxn>
              <a:cxn ang="0">
                <a:pos x="218" y="812"/>
              </a:cxn>
              <a:cxn ang="0">
                <a:pos x="233" y="762"/>
              </a:cxn>
              <a:cxn ang="0">
                <a:pos x="268" y="728"/>
              </a:cxn>
              <a:cxn ang="0">
                <a:pos x="295" y="729"/>
              </a:cxn>
              <a:cxn ang="0">
                <a:pos x="314" y="716"/>
              </a:cxn>
              <a:cxn ang="0">
                <a:pos x="343" y="671"/>
              </a:cxn>
              <a:cxn ang="0">
                <a:pos x="364" y="664"/>
              </a:cxn>
              <a:cxn ang="0">
                <a:pos x="397" y="671"/>
              </a:cxn>
              <a:cxn ang="0">
                <a:pos x="416" y="653"/>
              </a:cxn>
              <a:cxn ang="0">
                <a:pos x="427" y="618"/>
              </a:cxn>
              <a:cxn ang="0">
                <a:pos x="456" y="613"/>
              </a:cxn>
              <a:cxn ang="0">
                <a:pos x="504" y="588"/>
              </a:cxn>
              <a:cxn ang="0">
                <a:pos x="515" y="562"/>
              </a:cxn>
              <a:cxn ang="0">
                <a:pos x="502" y="537"/>
              </a:cxn>
              <a:cxn ang="0">
                <a:pos x="503" y="517"/>
              </a:cxn>
              <a:cxn ang="0">
                <a:pos x="520" y="492"/>
              </a:cxn>
              <a:cxn ang="0">
                <a:pos x="515" y="462"/>
              </a:cxn>
              <a:cxn ang="0">
                <a:pos x="500" y="418"/>
              </a:cxn>
              <a:cxn ang="0">
                <a:pos x="509" y="397"/>
              </a:cxn>
              <a:cxn ang="0">
                <a:pos x="568" y="375"/>
              </a:cxn>
              <a:cxn ang="0">
                <a:pos x="604" y="343"/>
              </a:cxn>
              <a:cxn ang="0">
                <a:pos x="655" y="251"/>
              </a:cxn>
              <a:cxn ang="0">
                <a:pos x="709" y="140"/>
              </a:cxn>
              <a:cxn ang="0">
                <a:pos x="659" y="144"/>
              </a:cxn>
              <a:cxn ang="0">
                <a:pos x="598" y="121"/>
              </a:cxn>
              <a:cxn ang="0">
                <a:pos x="520" y="86"/>
              </a:cxn>
              <a:cxn ang="0">
                <a:pos x="487" y="91"/>
              </a:cxn>
              <a:cxn ang="0">
                <a:pos x="463" y="99"/>
              </a:cxn>
              <a:cxn ang="0">
                <a:pos x="361" y="95"/>
              </a:cxn>
            </a:cxnLst>
            <a:rect l="0" t="0" r="r" b="b"/>
            <a:pathLst>
              <a:path w="709" h="816">
                <a:moveTo>
                  <a:pt x="361" y="99"/>
                </a:moveTo>
                <a:lnTo>
                  <a:pt x="361" y="99"/>
                </a:lnTo>
                <a:lnTo>
                  <a:pt x="354" y="98"/>
                </a:lnTo>
                <a:lnTo>
                  <a:pt x="348" y="97"/>
                </a:lnTo>
                <a:lnTo>
                  <a:pt x="343" y="96"/>
                </a:lnTo>
                <a:lnTo>
                  <a:pt x="339" y="92"/>
                </a:lnTo>
                <a:lnTo>
                  <a:pt x="332" y="87"/>
                </a:lnTo>
                <a:lnTo>
                  <a:pt x="325" y="79"/>
                </a:lnTo>
                <a:lnTo>
                  <a:pt x="319" y="72"/>
                </a:lnTo>
                <a:lnTo>
                  <a:pt x="313" y="65"/>
                </a:lnTo>
                <a:lnTo>
                  <a:pt x="310" y="62"/>
                </a:lnTo>
                <a:lnTo>
                  <a:pt x="306" y="60"/>
                </a:lnTo>
                <a:lnTo>
                  <a:pt x="303" y="59"/>
                </a:lnTo>
                <a:lnTo>
                  <a:pt x="298" y="59"/>
                </a:lnTo>
                <a:lnTo>
                  <a:pt x="298" y="59"/>
                </a:lnTo>
                <a:lnTo>
                  <a:pt x="283" y="59"/>
                </a:lnTo>
                <a:lnTo>
                  <a:pt x="283" y="59"/>
                </a:lnTo>
                <a:lnTo>
                  <a:pt x="281" y="58"/>
                </a:lnTo>
                <a:lnTo>
                  <a:pt x="279" y="56"/>
                </a:lnTo>
                <a:lnTo>
                  <a:pt x="277" y="49"/>
                </a:lnTo>
                <a:lnTo>
                  <a:pt x="277" y="39"/>
                </a:lnTo>
                <a:lnTo>
                  <a:pt x="277" y="33"/>
                </a:lnTo>
                <a:lnTo>
                  <a:pt x="277" y="33"/>
                </a:lnTo>
                <a:lnTo>
                  <a:pt x="275" y="25"/>
                </a:lnTo>
                <a:lnTo>
                  <a:pt x="274" y="19"/>
                </a:lnTo>
                <a:lnTo>
                  <a:pt x="272" y="13"/>
                </a:lnTo>
                <a:lnTo>
                  <a:pt x="268" y="10"/>
                </a:lnTo>
                <a:lnTo>
                  <a:pt x="265" y="6"/>
                </a:lnTo>
                <a:lnTo>
                  <a:pt x="260" y="4"/>
                </a:lnTo>
                <a:lnTo>
                  <a:pt x="256" y="3"/>
                </a:lnTo>
                <a:lnTo>
                  <a:pt x="250" y="2"/>
                </a:lnTo>
                <a:lnTo>
                  <a:pt x="239" y="2"/>
                </a:lnTo>
                <a:lnTo>
                  <a:pt x="227" y="2"/>
                </a:lnTo>
                <a:lnTo>
                  <a:pt x="214" y="3"/>
                </a:lnTo>
                <a:lnTo>
                  <a:pt x="203" y="4"/>
                </a:lnTo>
                <a:lnTo>
                  <a:pt x="203" y="4"/>
                </a:lnTo>
                <a:lnTo>
                  <a:pt x="183" y="4"/>
                </a:lnTo>
                <a:lnTo>
                  <a:pt x="183" y="4"/>
                </a:lnTo>
                <a:lnTo>
                  <a:pt x="176" y="3"/>
                </a:lnTo>
                <a:lnTo>
                  <a:pt x="168" y="0"/>
                </a:lnTo>
                <a:lnTo>
                  <a:pt x="161" y="0"/>
                </a:lnTo>
                <a:lnTo>
                  <a:pt x="159" y="2"/>
                </a:lnTo>
                <a:lnTo>
                  <a:pt x="159" y="4"/>
                </a:lnTo>
                <a:lnTo>
                  <a:pt x="159" y="4"/>
                </a:lnTo>
                <a:lnTo>
                  <a:pt x="159" y="18"/>
                </a:lnTo>
                <a:lnTo>
                  <a:pt x="163" y="29"/>
                </a:lnTo>
                <a:lnTo>
                  <a:pt x="165" y="42"/>
                </a:lnTo>
                <a:lnTo>
                  <a:pt x="166" y="59"/>
                </a:lnTo>
                <a:lnTo>
                  <a:pt x="166" y="59"/>
                </a:lnTo>
                <a:lnTo>
                  <a:pt x="165" y="64"/>
                </a:lnTo>
                <a:lnTo>
                  <a:pt x="164" y="67"/>
                </a:lnTo>
                <a:lnTo>
                  <a:pt x="160" y="71"/>
                </a:lnTo>
                <a:lnTo>
                  <a:pt x="157" y="73"/>
                </a:lnTo>
                <a:lnTo>
                  <a:pt x="150" y="76"/>
                </a:lnTo>
                <a:lnTo>
                  <a:pt x="144" y="76"/>
                </a:lnTo>
                <a:lnTo>
                  <a:pt x="144" y="76"/>
                </a:lnTo>
                <a:lnTo>
                  <a:pt x="151" y="76"/>
                </a:lnTo>
                <a:lnTo>
                  <a:pt x="151" y="76"/>
                </a:lnTo>
                <a:lnTo>
                  <a:pt x="151" y="76"/>
                </a:lnTo>
                <a:lnTo>
                  <a:pt x="152" y="86"/>
                </a:lnTo>
                <a:lnTo>
                  <a:pt x="155" y="94"/>
                </a:lnTo>
                <a:lnTo>
                  <a:pt x="159" y="100"/>
                </a:lnTo>
                <a:lnTo>
                  <a:pt x="164" y="106"/>
                </a:lnTo>
                <a:lnTo>
                  <a:pt x="169" y="111"/>
                </a:lnTo>
                <a:lnTo>
                  <a:pt x="175" y="115"/>
                </a:lnTo>
                <a:lnTo>
                  <a:pt x="189" y="122"/>
                </a:lnTo>
                <a:lnTo>
                  <a:pt x="202" y="129"/>
                </a:lnTo>
                <a:lnTo>
                  <a:pt x="207" y="134"/>
                </a:lnTo>
                <a:lnTo>
                  <a:pt x="213" y="138"/>
                </a:lnTo>
                <a:lnTo>
                  <a:pt x="218" y="143"/>
                </a:lnTo>
                <a:lnTo>
                  <a:pt x="221" y="150"/>
                </a:lnTo>
                <a:lnTo>
                  <a:pt x="224" y="157"/>
                </a:lnTo>
                <a:lnTo>
                  <a:pt x="225" y="165"/>
                </a:lnTo>
                <a:lnTo>
                  <a:pt x="225" y="165"/>
                </a:lnTo>
                <a:lnTo>
                  <a:pt x="224" y="174"/>
                </a:lnTo>
                <a:lnTo>
                  <a:pt x="221" y="182"/>
                </a:lnTo>
                <a:lnTo>
                  <a:pt x="218" y="189"/>
                </a:lnTo>
                <a:lnTo>
                  <a:pt x="212" y="195"/>
                </a:lnTo>
                <a:lnTo>
                  <a:pt x="206" y="201"/>
                </a:lnTo>
                <a:lnTo>
                  <a:pt x="201" y="205"/>
                </a:lnTo>
                <a:lnTo>
                  <a:pt x="186" y="214"/>
                </a:lnTo>
                <a:lnTo>
                  <a:pt x="172" y="224"/>
                </a:lnTo>
                <a:lnTo>
                  <a:pt x="165" y="229"/>
                </a:lnTo>
                <a:lnTo>
                  <a:pt x="159" y="234"/>
                </a:lnTo>
                <a:lnTo>
                  <a:pt x="155" y="241"/>
                </a:lnTo>
                <a:lnTo>
                  <a:pt x="151" y="248"/>
                </a:lnTo>
                <a:lnTo>
                  <a:pt x="149" y="256"/>
                </a:lnTo>
                <a:lnTo>
                  <a:pt x="148" y="264"/>
                </a:lnTo>
                <a:lnTo>
                  <a:pt x="148" y="264"/>
                </a:lnTo>
                <a:lnTo>
                  <a:pt x="148" y="338"/>
                </a:lnTo>
                <a:lnTo>
                  <a:pt x="148" y="338"/>
                </a:lnTo>
                <a:lnTo>
                  <a:pt x="136" y="344"/>
                </a:lnTo>
                <a:lnTo>
                  <a:pt x="136" y="344"/>
                </a:lnTo>
                <a:lnTo>
                  <a:pt x="136" y="344"/>
                </a:lnTo>
                <a:lnTo>
                  <a:pt x="128" y="349"/>
                </a:lnTo>
                <a:lnTo>
                  <a:pt x="120" y="356"/>
                </a:lnTo>
                <a:lnTo>
                  <a:pt x="114" y="365"/>
                </a:lnTo>
                <a:lnTo>
                  <a:pt x="109" y="374"/>
                </a:lnTo>
                <a:lnTo>
                  <a:pt x="103" y="386"/>
                </a:lnTo>
                <a:lnTo>
                  <a:pt x="98" y="398"/>
                </a:lnTo>
                <a:lnTo>
                  <a:pt x="91" y="426"/>
                </a:lnTo>
                <a:lnTo>
                  <a:pt x="85" y="455"/>
                </a:lnTo>
                <a:lnTo>
                  <a:pt x="82" y="482"/>
                </a:lnTo>
                <a:lnTo>
                  <a:pt x="77" y="508"/>
                </a:lnTo>
                <a:lnTo>
                  <a:pt x="74" y="529"/>
                </a:lnTo>
                <a:lnTo>
                  <a:pt x="74" y="529"/>
                </a:lnTo>
                <a:lnTo>
                  <a:pt x="66" y="564"/>
                </a:lnTo>
                <a:lnTo>
                  <a:pt x="61" y="583"/>
                </a:lnTo>
                <a:lnTo>
                  <a:pt x="58" y="590"/>
                </a:lnTo>
                <a:lnTo>
                  <a:pt x="56" y="595"/>
                </a:lnTo>
                <a:lnTo>
                  <a:pt x="56" y="595"/>
                </a:lnTo>
                <a:lnTo>
                  <a:pt x="48" y="599"/>
                </a:lnTo>
                <a:lnTo>
                  <a:pt x="39" y="602"/>
                </a:lnTo>
                <a:lnTo>
                  <a:pt x="21" y="609"/>
                </a:lnTo>
                <a:lnTo>
                  <a:pt x="13" y="614"/>
                </a:lnTo>
                <a:lnTo>
                  <a:pt x="6" y="619"/>
                </a:lnTo>
                <a:lnTo>
                  <a:pt x="4" y="623"/>
                </a:lnTo>
                <a:lnTo>
                  <a:pt x="1" y="626"/>
                </a:lnTo>
                <a:lnTo>
                  <a:pt x="0" y="631"/>
                </a:lnTo>
                <a:lnTo>
                  <a:pt x="0" y="636"/>
                </a:lnTo>
                <a:lnTo>
                  <a:pt x="0" y="636"/>
                </a:lnTo>
                <a:lnTo>
                  <a:pt x="1" y="645"/>
                </a:lnTo>
                <a:lnTo>
                  <a:pt x="4" y="653"/>
                </a:lnTo>
                <a:lnTo>
                  <a:pt x="8" y="659"/>
                </a:lnTo>
                <a:lnTo>
                  <a:pt x="14" y="663"/>
                </a:lnTo>
                <a:lnTo>
                  <a:pt x="20" y="665"/>
                </a:lnTo>
                <a:lnTo>
                  <a:pt x="27" y="668"/>
                </a:lnTo>
                <a:lnTo>
                  <a:pt x="41" y="668"/>
                </a:lnTo>
                <a:lnTo>
                  <a:pt x="41" y="668"/>
                </a:lnTo>
                <a:lnTo>
                  <a:pt x="43" y="679"/>
                </a:lnTo>
                <a:lnTo>
                  <a:pt x="45" y="690"/>
                </a:lnTo>
                <a:lnTo>
                  <a:pt x="49" y="699"/>
                </a:lnTo>
                <a:lnTo>
                  <a:pt x="53" y="707"/>
                </a:lnTo>
                <a:lnTo>
                  <a:pt x="58" y="715"/>
                </a:lnTo>
                <a:lnTo>
                  <a:pt x="65" y="721"/>
                </a:lnTo>
                <a:lnTo>
                  <a:pt x="72" y="725"/>
                </a:lnTo>
                <a:lnTo>
                  <a:pt x="81" y="728"/>
                </a:lnTo>
                <a:lnTo>
                  <a:pt x="81" y="728"/>
                </a:lnTo>
                <a:lnTo>
                  <a:pt x="94" y="729"/>
                </a:lnTo>
                <a:lnTo>
                  <a:pt x="107" y="730"/>
                </a:lnTo>
                <a:lnTo>
                  <a:pt x="113" y="731"/>
                </a:lnTo>
                <a:lnTo>
                  <a:pt x="119" y="732"/>
                </a:lnTo>
                <a:lnTo>
                  <a:pt x="122" y="735"/>
                </a:lnTo>
                <a:lnTo>
                  <a:pt x="125" y="738"/>
                </a:lnTo>
                <a:lnTo>
                  <a:pt x="125" y="738"/>
                </a:lnTo>
                <a:lnTo>
                  <a:pt x="128" y="747"/>
                </a:lnTo>
                <a:lnTo>
                  <a:pt x="132" y="752"/>
                </a:lnTo>
                <a:lnTo>
                  <a:pt x="134" y="754"/>
                </a:lnTo>
                <a:lnTo>
                  <a:pt x="137" y="755"/>
                </a:lnTo>
                <a:lnTo>
                  <a:pt x="141" y="755"/>
                </a:lnTo>
                <a:lnTo>
                  <a:pt x="145" y="756"/>
                </a:lnTo>
                <a:lnTo>
                  <a:pt x="152" y="759"/>
                </a:lnTo>
                <a:lnTo>
                  <a:pt x="163" y="764"/>
                </a:lnTo>
                <a:lnTo>
                  <a:pt x="163" y="764"/>
                </a:lnTo>
                <a:lnTo>
                  <a:pt x="165" y="767"/>
                </a:lnTo>
                <a:lnTo>
                  <a:pt x="167" y="769"/>
                </a:lnTo>
                <a:lnTo>
                  <a:pt x="167" y="772"/>
                </a:lnTo>
                <a:lnTo>
                  <a:pt x="168" y="776"/>
                </a:lnTo>
                <a:lnTo>
                  <a:pt x="167" y="784"/>
                </a:lnTo>
                <a:lnTo>
                  <a:pt x="167" y="792"/>
                </a:lnTo>
                <a:lnTo>
                  <a:pt x="167" y="799"/>
                </a:lnTo>
                <a:lnTo>
                  <a:pt x="167" y="802"/>
                </a:lnTo>
                <a:lnTo>
                  <a:pt x="169" y="806"/>
                </a:lnTo>
                <a:lnTo>
                  <a:pt x="172" y="808"/>
                </a:lnTo>
                <a:lnTo>
                  <a:pt x="176" y="810"/>
                </a:lnTo>
                <a:lnTo>
                  <a:pt x="181" y="812"/>
                </a:lnTo>
                <a:lnTo>
                  <a:pt x="188" y="812"/>
                </a:lnTo>
                <a:lnTo>
                  <a:pt x="188" y="812"/>
                </a:lnTo>
                <a:lnTo>
                  <a:pt x="194" y="813"/>
                </a:lnTo>
                <a:lnTo>
                  <a:pt x="198" y="813"/>
                </a:lnTo>
                <a:lnTo>
                  <a:pt x="205" y="816"/>
                </a:lnTo>
                <a:lnTo>
                  <a:pt x="209" y="816"/>
                </a:lnTo>
                <a:lnTo>
                  <a:pt x="212" y="816"/>
                </a:lnTo>
                <a:lnTo>
                  <a:pt x="214" y="815"/>
                </a:lnTo>
                <a:lnTo>
                  <a:pt x="218" y="812"/>
                </a:lnTo>
                <a:lnTo>
                  <a:pt x="218" y="812"/>
                </a:lnTo>
                <a:lnTo>
                  <a:pt x="219" y="801"/>
                </a:lnTo>
                <a:lnTo>
                  <a:pt x="221" y="789"/>
                </a:lnTo>
                <a:lnTo>
                  <a:pt x="227" y="776"/>
                </a:lnTo>
                <a:lnTo>
                  <a:pt x="233" y="762"/>
                </a:lnTo>
                <a:lnTo>
                  <a:pt x="241" y="751"/>
                </a:lnTo>
                <a:lnTo>
                  <a:pt x="250" y="740"/>
                </a:lnTo>
                <a:lnTo>
                  <a:pt x="259" y="732"/>
                </a:lnTo>
                <a:lnTo>
                  <a:pt x="264" y="729"/>
                </a:lnTo>
                <a:lnTo>
                  <a:pt x="268" y="728"/>
                </a:lnTo>
                <a:lnTo>
                  <a:pt x="268" y="728"/>
                </a:lnTo>
                <a:lnTo>
                  <a:pt x="274" y="726"/>
                </a:lnTo>
                <a:lnTo>
                  <a:pt x="280" y="726"/>
                </a:lnTo>
                <a:lnTo>
                  <a:pt x="290" y="729"/>
                </a:lnTo>
                <a:lnTo>
                  <a:pt x="295" y="729"/>
                </a:lnTo>
                <a:lnTo>
                  <a:pt x="300" y="729"/>
                </a:lnTo>
                <a:lnTo>
                  <a:pt x="305" y="726"/>
                </a:lnTo>
                <a:lnTo>
                  <a:pt x="309" y="724"/>
                </a:lnTo>
                <a:lnTo>
                  <a:pt x="309" y="724"/>
                </a:lnTo>
                <a:lnTo>
                  <a:pt x="314" y="716"/>
                </a:lnTo>
                <a:lnTo>
                  <a:pt x="319" y="707"/>
                </a:lnTo>
                <a:lnTo>
                  <a:pt x="324" y="697"/>
                </a:lnTo>
                <a:lnTo>
                  <a:pt x="329" y="687"/>
                </a:lnTo>
                <a:lnTo>
                  <a:pt x="336" y="678"/>
                </a:lnTo>
                <a:lnTo>
                  <a:pt x="343" y="671"/>
                </a:lnTo>
                <a:lnTo>
                  <a:pt x="348" y="669"/>
                </a:lnTo>
                <a:lnTo>
                  <a:pt x="352" y="667"/>
                </a:lnTo>
                <a:lnTo>
                  <a:pt x="358" y="665"/>
                </a:lnTo>
                <a:lnTo>
                  <a:pt x="364" y="664"/>
                </a:lnTo>
                <a:lnTo>
                  <a:pt x="364" y="664"/>
                </a:lnTo>
                <a:lnTo>
                  <a:pt x="374" y="665"/>
                </a:lnTo>
                <a:lnTo>
                  <a:pt x="384" y="668"/>
                </a:lnTo>
                <a:lnTo>
                  <a:pt x="390" y="671"/>
                </a:lnTo>
                <a:lnTo>
                  <a:pt x="397" y="671"/>
                </a:lnTo>
                <a:lnTo>
                  <a:pt x="397" y="671"/>
                </a:lnTo>
                <a:lnTo>
                  <a:pt x="403" y="671"/>
                </a:lnTo>
                <a:lnTo>
                  <a:pt x="407" y="669"/>
                </a:lnTo>
                <a:lnTo>
                  <a:pt x="410" y="667"/>
                </a:lnTo>
                <a:lnTo>
                  <a:pt x="412" y="663"/>
                </a:lnTo>
                <a:lnTo>
                  <a:pt x="416" y="653"/>
                </a:lnTo>
                <a:lnTo>
                  <a:pt x="417" y="642"/>
                </a:lnTo>
                <a:lnTo>
                  <a:pt x="419" y="632"/>
                </a:lnTo>
                <a:lnTo>
                  <a:pt x="422" y="626"/>
                </a:lnTo>
                <a:lnTo>
                  <a:pt x="424" y="622"/>
                </a:lnTo>
                <a:lnTo>
                  <a:pt x="427" y="618"/>
                </a:lnTo>
                <a:lnTo>
                  <a:pt x="432" y="616"/>
                </a:lnTo>
                <a:lnTo>
                  <a:pt x="438" y="614"/>
                </a:lnTo>
                <a:lnTo>
                  <a:pt x="445" y="613"/>
                </a:lnTo>
                <a:lnTo>
                  <a:pt x="445" y="613"/>
                </a:lnTo>
                <a:lnTo>
                  <a:pt x="456" y="613"/>
                </a:lnTo>
                <a:lnTo>
                  <a:pt x="469" y="609"/>
                </a:lnTo>
                <a:lnTo>
                  <a:pt x="480" y="606"/>
                </a:lnTo>
                <a:lnTo>
                  <a:pt x="491" y="600"/>
                </a:lnTo>
                <a:lnTo>
                  <a:pt x="501" y="593"/>
                </a:lnTo>
                <a:lnTo>
                  <a:pt x="504" y="588"/>
                </a:lnTo>
                <a:lnTo>
                  <a:pt x="508" y="584"/>
                </a:lnTo>
                <a:lnTo>
                  <a:pt x="511" y="579"/>
                </a:lnTo>
                <a:lnTo>
                  <a:pt x="514" y="573"/>
                </a:lnTo>
                <a:lnTo>
                  <a:pt x="515" y="568"/>
                </a:lnTo>
                <a:lnTo>
                  <a:pt x="515" y="562"/>
                </a:lnTo>
                <a:lnTo>
                  <a:pt x="515" y="562"/>
                </a:lnTo>
                <a:lnTo>
                  <a:pt x="515" y="556"/>
                </a:lnTo>
                <a:lnTo>
                  <a:pt x="512" y="552"/>
                </a:lnTo>
                <a:lnTo>
                  <a:pt x="508" y="543"/>
                </a:lnTo>
                <a:lnTo>
                  <a:pt x="502" y="537"/>
                </a:lnTo>
                <a:lnTo>
                  <a:pt x="501" y="533"/>
                </a:lnTo>
                <a:lnTo>
                  <a:pt x="500" y="529"/>
                </a:lnTo>
                <a:lnTo>
                  <a:pt x="500" y="529"/>
                </a:lnTo>
                <a:lnTo>
                  <a:pt x="501" y="523"/>
                </a:lnTo>
                <a:lnTo>
                  <a:pt x="503" y="517"/>
                </a:lnTo>
                <a:lnTo>
                  <a:pt x="507" y="511"/>
                </a:lnTo>
                <a:lnTo>
                  <a:pt x="511" y="507"/>
                </a:lnTo>
                <a:lnTo>
                  <a:pt x="515" y="502"/>
                </a:lnTo>
                <a:lnTo>
                  <a:pt x="518" y="496"/>
                </a:lnTo>
                <a:lnTo>
                  <a:pt x="520" y="492"/>
                </a:lnTo>
                <a:lnTo>
                  <a:pt x="522" y="485"/>
                </a:lnTo>
                <a:lnTo>
                  <a:pt x="522" y="485"/>
                </a:lnTo>
                <a:lnTo>
                  <a:pt x="520" y="476"/>
                </a:lnTo>
                <a:lnTo>
                  <a:pt x="518" y="469"/>
                </a:lnTo>
                <a:lnTo>
                  <a:pt x="515" y="462"/>
                </a:lnTo>
                <a:lnTo>
                  <a:pt x="511" y="456"/>
                </a:lnTo>
                <a:lnTo>
                  <a:pt x="507" y="449"/>
                </a:lnTo>
                <a:lnTo>
                  <a:pt x="503" y="441"/>
                </a:lnTo>
                <a:lnTo>
                  <a:pt x="501" y="431"/>
                </a:lnTo>
                <a:lnTo>
                  <a:pt x="500" y="418"/>
                </a:lnTo>
                <a:lnTo>
                  <a:pt x="500" y="418"/>
                </a:lnTo>
                <a:lnTo>
                  <a:pt x="501" y="412"/>
                </a:lnTo>
                <a:lnTo>
                  <a:pt x="502" y="407"/>
                </a:lnTo>
                <a:lnTo>
                  <a:pt x="506" y="402"/>
                </a:lnTo>
                <a:lnTo>
                  <a:pt x="509" y="397"/>
                </a:lnTo>
                <a:lnTo>
                  <a:pt x="514" y="394"/>
                </a:lnTo>
                <a:lnTo>
                  <a:pt x="518" y="392"/>
                </a:lnTo>
                <a:lnTo>
                  <a:pt x="531" y="387"/>
                </a:lnTo>
                <a:lnTo>
                  <a:pt x="556" y="379"/>
                </a:lnTo>
                <a:lnTo>
                  <a:pt x="568" y="375"/>
                </a:lnTo>
                <a:lnTo>
                  <a:pt x="577" y="371"/>
                </a:lnTo>
                <a:lnTo>
                  <a:pt x="577" y="371"/>
                </a:lnTo>
                <a:lnTo>
                  <a:pt x="587" y="363"/>
                </a:lnTo>
                <a:lnTo>
                  <a:pt x="596" y="354"/>
                </a:lnTo>
                <a:lnTo>
                  <a:pt x="604" y="343"/>
                </a:lnTo>
                <a:lnTo>
                  <a:pt x="610" y="333"/>
                </a:lnTo>
                <a:lnTo>
                  <a:pt x="623" y="309"/>
                </a:lnTo>
                <a:lnTo>
                  <a:pt x="636" y="282"/>
                </a:lnTo>
                <a:lnTo>
                  <a:pt x="636" y="282"/>
                </a:lnTo>
                <a:lnTo>
                  <a:pt x="655" y="251"/>
                </a:lnTo>
                <a:lnTo>
                  <a:pt x="672" y="218"/>
                </a:lnTo>
                <a:lnTo>
                  <a:pt x="690" y="182"/>
                </a:lnTo>
                <a:lnTo>
                  <a:pt x="706" y="146"/>
                </a:lnTo>
                <a:lnTo>
                  <a:pt x="706" y="146"/>
                </a:lnTo>
                <a:lnTo>
                  <a:pt x="709" y="140"/>
                </a:lnTo>
                <a:lnTo>
                  <a:pt x="709" y="140"/>
                </a:lnTo>
                <a:lnTo>
                  <a:pt x="709" y="140"/>
                </a:lnTo>
                <a:lnTo>
                  <a:pt x="691" y="143"/>
                </a:lnTo>
                <a:lnTo>
                  <a:pt x="675" y="144"/>
                </a:lnTo>
                <a:lnTo>
                  <a:pt x="659" y="144"/>
                </a:lnTo>
                <a:lnTo>
                  <a:pt x="645" y="142"/>
                </a:lnTo>
                <a:lnTo>
                  <a:pt x="632" y="138"/>
                </a:lnTo>
                <a:lnTo>
                  <a:pt x="619" y="133"/>
                </a:lnTo>
                <a:lnTo>
                  <a:pt x="608" y="128"/>
                </a:lnTo>
                <a:lnTo>
                  <a:pt x="598" y="121"/>
                </a:lnTo>
                <a:lnTo>
                  <a:pt x="577" y="109"/>
                </a:lnTo>
                <a:lnTo>
                  <a:pt x="555" y="97"/>
                </a:lnTo>
                <a:lnTo>
                  <a:pt x="545" y="91"/>
                </a:lnTo>
                <a:lnTo>
                  <a:pt x="533" y="88"/>
                </a:lnTo>
                <a:lnTo>
                  <a:pt x="520" y="86"/>
                </a:lnTo>
                <a:lnTo>
                  <a:pt x="507" y="84"/>
                </a:lnTo>
                <a:lnTo>
                  <a:pt x="507" y="84"/>
                </a:lnTo>
                <a:lnTo>
                  <a:pt x="501" y="86"/>
                </a:lnTo>
                <a:lnTo>
                  <a:pt x="496" y="87"/>
                </a:lnTo>
                <a:lnTo>
                  <a:pt x="487" y="91"/>
                </a:lnTo>
                <a:lnTo>
                  <a:pt x="482" y="95"/>
                </a:lnTo>
                <a:lnTo>
                  <a:pt x="477" y="97"/>
                </a:lnTo>
                <a:lnTo>
                  <a:pt x="471" y="98"/>
                </a:lnTo>
                <a:lnTo>
                  <a:pt x="463" y="99"/>
                </a:lnTo>
                <a:lnTo>
                  <a:pt x="463" y="99"/>
                </a:lnTo>
                <a:lnTo>
                  <a:pt x="435" y="98"/>
                </a:lnTo>
                <a:lnTo>
                  <a:pt x="410" y="97"/>
                </a:lnTo>
                <a:lnTo>
                  <a:pt x="386" y="96"/>
                </a:lnTo>
                <a:lnTo>
                  <a:pt x="361" y="95"/>
                </a:lnTo>
                <a:lnTo>
                  <a:pt x="361" y="95"/>
                </a:lnTo>
                <a:lnTo>
                  <a:pt x="361" y="99"/>
                </a:lnTo>
                <a:lnTo>
                  <a:pt x="361" y="99"/>
                </a:lnTo>
                <a:close/>
              </a:path>
            </a:pathLst>
          </a:custGeom>
          <a:solidFill>
            <a:srgbClr val="6FB401"/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31" name="Freeform 102"/>
          <p:cNvSpPr>
            <a:spLocks/>
          </p:cNvSpPr>
          <p:nvPr/>
        </p:nvSpPr>
        <p:spPr bwMode="auto">
          <a:xfrm>
            <a:off x="5928901" y="2994515"/>
            <a:ext cx="1343084" cy="691206"/>
          </a:xfrm>
          <a:custGeom>
            <a:avLst/>
            <a:gdLst/>
            <a:ahLst/>
            <a:cxnLst>
              <a:cxn ang="0">
                <a:pos x="1267" y="503"/>
              </a:cxn>
              <a:cxn ang="0">
                <a:pos x="1392" y="591"/>
              </a:cxn>
              <a:cxn ang="0">
                <a:pos x="1831" y="771"/>
              </a:cxn>
              <a:cxn ang="0">
                <a:pos x="2060" y="649"/>
              </a:cxn>
              <a:cxn ang="0">
                <a:pos x="2044" y="584"/>
              </a:cxn>
              <a:cxn ang="0">
                <a:pos x="2060" y="470"/>
              </a:cxn>
              <a:cxn ang="0">
                <a:pos x="1894" y="344"/>
              </a:cxn>
              <a:cxn ang="0">
                <a:pos x="1846" y="406"/>
              </a:cxn>
              <a:cxn ang="0">
                <a:pos x="1793" y="479"/>
              </a:cxn>
              <a:cxn ang="0">
                <a:pos x="1743" y="543"/>
              </a:cxn>
              <a:cxn ang="0">
                <a:pos x="1751" y="467"/>
              </a:cxn>
              <a:cxn ang="0">
                <a:pos x="1652" y="436"/>
              </a:cxn>
              <a:cxn ang="0">
                <a:pos x="1497" y="421"/>
              </a:cxn>
              <a:cxn ang="0">
                <a:pos x="1414" y="370"/>
              </a:cxn>
              <a:cxn ang="0">
                <a:pos x="1481" y="322"/>
              </a:cxn>
              <a:cxn ang="0">
                <a:pos x="1415" y="303"/>
              </a:cxn>
              <a:cxn ang="0">
                <a:pos x="1336" y="292"/>
              </a:cxn>
              <a:cxn ang="0">
                <a:pos x="1079" y="306"/>
              </a:cxn>
              <a:cxn ang="0">
                <a:pos x="961" y="334"/>
              </a:cxn>
              <a:cxn ang="0">
                <a:pos x="953" y="210"/>
              </a:cxn>
              <a:cxn ang="0">
                <a:pos x="1068" y="213"/>
              </a:cxn>
              <a:cxn ang="0">
                <a:pos x="1059" y="75"/>
              </a:cxn>
              <a:cxn ang="0">
                <a:pos x="990" y="66"/>
              </a:cxn>
              <a:cxn ang="0">
                <a:pos x="869" y="179"/>
              </a:cxn>
              <a:cxn ang="0">
                <a:pos x="884" y="261"/>
              </a:cxn>
              <a:cxn ang="0">
                <a:pos x="786" y="352"/>
              </a:cxn>
              <a:cxn ang="0">
                <a:pos x="759" y="297"/>
              </a:cxn>
              <a:cxn ang="0">
                <a:pos x="713" y="223"/>
              </a:cxn>
              <a:cxn ang="0">
                <a:pos x="545" y="220"/>
              </a:cxn>
              <a:cxn ang="0">
                <a:pos x="484" y="349"/>
              </a:cxn>
              <a:cxn ang="0">
                <a:pos x="403" y="280"/>
              </a:cxn>
              <a:cxn ang="0">
                <a:pos x="356" y="160"/>
              </a:cxn>
              <a:cxn ang="0">
                <a:pos x="306" y="264"/>
              </a:cxn>
              <a:cxn ang="0">
                <a:pos x="265" y="332"/>
              </a:cxn>
              <a:cxn ang="0">
                <a:pos x="180" y="302"/>
              </a:cxn>
              <a:cxn ang="0">
                <a:pos x="109" y="391"/>
              </a:cxn>
              <a:cxn ang="0">
                <a:pos x="124" y="465"/>
              </a:cxn>
              <a:cxn ang="0">
                <a:pos x="67" y="572"/>
              </a:cxn>
              <a:cxn ang="0">
                <a:pos x="10" y="753"/>
              </a:cxn>
              <a:cxn ang="0">
                <a:pos x="66" y="822"/>
              </a:cxn>
              <a:cxn ang="0">
                <a:pos x="124" y="871"/>
              </a:cxn>
              <a:cxn ang="0">
                <a:pos x="219" y="913"/>
              </a:cxn>
              <a:cxn ang="0">
                <a:pos x="341" y="982"/>
              </a:cxn>
              <a:cxn ang="0">
                <a:pos x="405" y="1013"/>
              </a:cxn>
              <a:cxn ang="0">
                <a:pos x="442" y="1035"/>
              </a:cxn>
              <a:cxn ang="0">
                <a:pos x="487" y="1098"/>
              </a:cxn>
              <a:cxn ang="0">
                <a:pos x="543" y="1113"/>
              </a:cxn>
              <a:cxn ang="0">
                <a:pos x="565" y="1167"/>
              </a:cxn>
              <a:cxn ang="0">
                <a:pos x="688" y="1126"/>
              </a:cxn>
              <a:cxn ang="0">
                <a:pos x="709" y="1058"/>
              </a:cxn>
              <a:cxn ang="0">
                <a:pos x="769" y="958"/>
              </a:cxn>
              <a:cxn ang="0">
                <a:pos x="694" y="983"/>
              </a:cxn>
              <a:cxn ang="0">
                <a:pos x="629" y="928"/>
              </a:cxn>
              <a:cxn ang="0">
                <a:pos x="712" y="848"/>
              </a:cxn>
              <a:cxn ang="0">
                <a:pos x="717" y="767"/>
              </a:cxn>
              <a:cxn ang="0">
                <a:pos x="690" y="645"/>
              </a:cxn>
              <a:cxn ang="0">
                <a:pos x="850" y="731"/>
              </a:cxn>
              <a:cxn ang="0">
                <a:pos x="937" y="744"/>
              </a:cxn>
              <a:cxn ang="0">
                <a:pos x="998" y="772"/>
              </a:cxn>
              <a:cxn ang="0">
                <a:pos x="990" y="655"/>
              </a:cxn>
              <a:cxn ang="0">
                <a:pos x="1000" y="574"/>
              </a:cxn>
            </a:cxnLst>
            <a:rect l="0" t="0" r="r" b="b"/>
            <a:pathLst>
              <a:path w="2075" h="1179">
                <a:moveTo>
                  <a:pt x="1040" y="517"/>
                </a:moveTo>
                <a:lnTo>
                  <a:pt x="1040" y="517"/>
                </a:lnTo>
                <a:lnTo>
                  <a:pt x="1051" y="521"/>
                </a:lnTo>
                <a:lnTo>
                  <a:pt x="1062" y="524"/>
                </a:lnTo>
                <a:lnTo>
                  <a:pt x="1075" y="524"/>
                </a:lnTo>
                <a:lnTo>
                  <a:pt x="1087" y="525"/>
                </a:lnTo>
                <a:lnTo>
                  <a:pt x="1087" y="525"/>
                </a:lnTo>
                <a:lnTo>
                  <a:pt x="1137" y="524"/>
                </a:lnTo>
                <a:lnTo>
                  <a:pt x="1160" y="524"/>
                </a:lnTo>
                <a:lnTo>
                  <a:pt x="1183" y="521"/>
                </a:lnTo>
                <a:lnTo>
                  <a:pt x="1205" y="519"/>
                </a:lnTo>
                <a:lnTo>
                  <a:pt x="1226" y="516"/>
                </a:lnTo>
                <a:lnTo>
                  <a:pt x="1246" y="510"/>
                </a:lnTo>
                <a:lnTo>
                  <a:pt x="1267" y="503"/>
                </a:lnTo>
                <a:lnTo>
                  <a:pt x="1267" y="503"/>
                </a:lnTo>
                <a:lnTo>
                  <a:pt x="1276" y="501"/>
                </a:lnTo>
                <a:lnTo>
                  <a:pt x="1285" y="500"/>
                </a:lnTo>
                <a:lnTo>
                  <a:pt x="1293" y="502"/>
                </a:lnTo>
                <a:lnTo>
                  <a:pt x="1301" y="504"/>
                </a:lnTo>
                <a:lnTo>
                  <a:pt x="1310" y="509"/>
                </a:lnTo>
                <a:lnTo>
                  <a:pt x="1316" y="515"/>
                </a:lnTo>
                <a:lnTo>
                  <a:pt x="1324" y="521"/>
                </a:lnTo>
                <a:lnTo>
                  <a:pt x="1331" y="528"/>
                </a:lnTo>
                <a:lnTo>
                  <a:pt x="1360" y="562"/>
                </a:lnTo>
                <a:lnTo>
                  <a:pt x="1375" y="578"/>
                </a:lnTo>
                <a:lnTo>
                  <a:pt x="1383" y="585"/>
                </a:lnTo>
                <a:lnTo>
                  <a:pt x="1392" y="591"/>
                </a:lnTo>
                <a:lnTo>
                  <a:pt x="1392" y="591"/>
                </a:lnTo>
                <a:lnTo>
                  <a:pt x="1434" y="615"/>
                </a:lnTo>
                <a:lnTo>
                  <a:pt x="1487" y="642"/>
                </a:lnTo>
                <a:lnTo>
                  <a:pt x="1547" y="672"/>
                </a:lnTo>
                <a:lnTo>
                  <a:pt x="1608" y="702"/>
                </a:lnTo>
                <a:lnTo>
                  <a:pt x="1716" y="754"/>
                </a:lnTo>
                <a:lnTo>
                  <a:pt x="1751" y="770"/>
                </a:lnTo>
                <a:lnTo>
                  <a:pt x="1771" y="778"/>
                </a:lnTo>
                <a:lnTo>
                  <a:pt x="1771" y="778"/>
                </a:lnTo>
                <a:lnTo>
                  <a:pt x="1781" y="779"/>
                </a:lnTo>
                <a:lnTo>
                  <a:pt x="1792" y="779"/>
                </a:lnTo>
                <a:lnTo>
                  <a:pt x="1802" y="778"/>
                </a:lnTo>
                <a:lnTo>
                  <a:pt x="1812" y="777"/>
                </a:lnTo>
                <a:lnTo>
                  <a:pt x="1822" y="775"/>
                </a:lnTo>
                <a:lnTo>
                  <a:pt x="1831" y="771"/>
                </a:lnTo>
                <a:lnTo>
                  <a:pt x="1849" y="764"/>
                </a:lnTo>
                <a:lnTo>
                  <a:pt x="1865" y="755"/>
                </a:lnTo>
                <a:lnTo>
                  <a:pt x="1883" y="744"/>
                </a:lnTo>
                <a:lnTo>
                  <a:pt x="1898" y="732"/>
                </a:lnTo>
                <a:lnTo>
                  <a:pt x="1914" y="719"/>
                </a:lnTo>
                <a:lnTo>
                  <a:pt x="1946" y="694"/>
                </a:lnTo>
                <a:lnTo>
                  <a:pt x="1962" y="683"/>
                </a:lnTo>
                <a:lnTo>
                  <a:pt x="1979" y="672"/>
                </a:lnTo>
                <a:lnTo>
                  <a:pt x="1998" y="663"/>
                </a:lnTo>
                <a:lnTo>
                  <a:pt x="2017" y="656"/>
                </a:lnTo>
                <a:lnTo>
                  <a:pt x="2028" y="654"/>
                </a:lnTo>
                <a:lnTo>
                  <a:pt x="2038" y="651"/>
                </a:lnTo>
                <a:lnTo>
                  <a:pt x="2048" y="650"/>
                </a:lnTo>
                <a:lnTo>
                  <a:pt x="2060" y="649"/>
                </a:lnTo>
                <a:lnTo>
                  <a:pt x="2060" y="649"/>
                </a:lnTo>
                <a:lnTo>
                  <a:pt x="2056" y="657"/>
                </a:lnTo>
                <a:lnTo>
                  <a:pt x="2056" y="657"/>
                </a:lnTo>
                <a:lnTo>
                  <a:pt x="2056" y="657"/>
                </a:lnTo>
                <a:lnTo>
                  <a:pt x="2059" y="651"/>
                </a:lnTo>
                <a:lnTo>
                  <a:pt x="2062" y="646"/>
                </a:lnTo>
                <a:lnTo>
                  <a:pt x="2063" y="639"/>
                </a:lnTo>
                <a:lnTo>
                  <a:pt x="2064" y="631"/>
                </a:lnTo>
                <a:lnTo>
                  <a:pt x="2064" y="631"/>
                </a:lnTo>
                <a:lnTo>
                  <a:pt x="2062" y="619"/>
                </a:lnTo>
                <a:lnTo>
                  <a:pt x="2060" y="609"/>
                </a:lnTo>
                <a:lnTo>
                  <a:pt x="2054" y="600"/>
                </a:lnTo>
                <a:lnTo>
                  <a:pt x="2049" y="592"/>
                </a:lnTo>
                <a:lnTo>
                  <a:pt x="2044" y="584"/>
                </a:lnTo>
                <a:lnTo>
                  <a:pt x="2039" y="576"/>
                </a:lnTo>
                <a:lnTo>
                  <a:pt x="2036" y="566"/>
                </a:lnTo>
                <a:lnTo>
                  <a:pt x="2034" y="557"/>
                </a:lnTo>
                <a:lnTo>
                  <a:pt x="2034" y="557"/>
                </a:lnTo>
                <a:lnTo>
                  <a:pt x="2036" y="548"/>
                </a:lnTo>
                <a:lnTo>
                  <a:pt x="2039" y="541"/>
                </a:lnTo>
                <a:lnTo>
                  <a:pt x="2045" y="534"/>
                </a:lnTo>
                <a:lnTo>
                  <a:pt x="2051" y="527"/>
                </a:lnTo>
                <a:lnTo>
                  <a:pt x="2064" y="513"/>
                </a:lnTo>
                <a:lnTo>
                  <a:pt x="2070" y="507"/>
                </a:lnTo>
                <a:lnTo>
                  <a:pt x="2075" y="498"/>
                </a:lnTo>
                <a:lnTo>
                  <a:pt x="2075" y="498"/>
                </a:lnTo>
                <a:lnTo>
                  <a:pt x="2068" y="485"/>
                </a:lnTo>
                <a:lnTo>
                  <a:pt x="2060" y="470"/>
                </a:lnTo>
                <a:lnTo>
                  <a:pt x="2060" y="470"/>
                </a:lnTo>
                <a:lnTo>
                  <a:pt x="2053" y="460"/>
                </a:lnTo>
                <a:lnTo>
                  <a:pt x="2045" y="451"/>
                </a:lnTo>
                <a:lnTo>
                  <a:pt x="2036" y="443"/>
                </a:lnTo>
                <a:lnTo>
                  <a:pt x="2026" y="436"/>
                </a:lnTo>
                <a:lnTo>
                  <a:pt x="2003" y="421"/>
                </a:lnTo>
                <a:lnTo>
                  <a:pt x="1980" y="409"/>
                </a:lnTo>
                <a:lnTo>
                  <a:pt x="1956" y="395"/>
                </a:lnTo>
                <a:lnTo>
                  <a:pt x="1933" y="380"/>
                </a:lnTo>
                <a:lnTo>
                  <a:pt x="1922" y="372"/>
                </a:lnTo>
                <a:lnTo>
                  <a:pt x="1911" y="364"/>
                </a:lnTo>
                <a:lnTo>
                  <a:pt x="1902" y="355"/>
                </a:lnTo>
                <a:lnTo>
                  <a:pt x="1894" y="344"/>
                </a:lnTo>
                <a:lnTo>
                  <a:pt x="1894" y="344"/>
                </a:lnTo>
                <a:lnTo>
                  <a:pt x="1892" y="344"/>
                </a:lnTo>
                <a:lnTo>
                  <a:pt x="1883" y="344"/>
                </a:lnTo>
                <a:lnTo>
                  <a:pt x="1869" y="348"/>
                </a:lnTo>
                <a:lnTo>
                  <a:pt x="1858" y="351"/>
                </a:lnTo>
                <a:lnTo>
                  <a:pt x="1848" y="356"/>
                </a:lnTo>
                <a:lnTo>
                  <a:pt x="1848" y="356"/>
                </a:lnTo>
                <a:lnTo>
                  <a:pt x="1843" y="358"/>
                </a:lnTo>
                <a:lnTo>
                  <a:pt x="1841" y="362"/>
                </a:lnTo>
                <a:lnTo>
                  <a:pt x="1840" y="365"/>
                </a:lnTo>
                <a:lnTo>
                  <a:pt x="1839" y="368"/>
                </a:lnTo>
                <a:lnTo>
                  <a:pt x="1840" y="376"/>
                </a:lnTo>
                <a:lnTo>
                  <a:pt x="1842" y="387"/>
                </a:lnTo>
                <a:lnTo>
                  <a:pt x="1845" y="396"/>
                </a:lnTo>
                <a:lnTo>
                  <a:pt x="1846" y="406"/>
                </a:lnTo>
                <a:lnTo>
                  <a:pt x="1847" y="417"/>
                </a:lnTo>
                <a:lnTo>
                  <a:pt x="1846" y="421"/>
                </a:lnTo>
                <a:lnTo>
                  <a:pt x="1843" y="425"/>
                </a:lnTo>
                <a:lnTo>
                  <a:pt x="1843" y="425"/>
                </a:lnTo>
                <a:lnTo>
                  <a:pt x="1847" y="444"/>
                </a:lnTo>
                <a:lnTo>
                  <a:pt x="1848" y="460"/>
                </a:lnTo>
                <a:lnTo>
                  <a:pt x="1847" y="472"/>
                </a:lnTo>
                <a:lnTo>
                  <a:pt x="1845" y="480"/>
                </a:lnTo>
                <a:lnTo>
                  <a:pt x="1840" y="485"/>
                </a:lnTo>
                <a:lnTo>
                  <a:pt x="1835" y="488"/>
                </a:lnTo>
                <a:lnTo>
                  <a:pt x="1828" y="488"/>
                </a:lnTo>
                <a:lnTo>
                  <a:pt x="1823" y="487"/>
                </a:lnTo>
                <a:lnTo>
                  <a:pt x="1808" y="483"/>
                </a:lnTo>
                <a:lnTo>
                  <a:pt x="1793" y="479"/>
                </a:lnTo>
                <a:lnTo>
                  <a:pt x="1786" y="478"/>
                </a:lnTo>
                <a:lnTo>
                  <a:pt x="1780" y="478"/>
                </a:lnTo>
                <a:lnTo>
                  <a:pt x="1774" y="480"/>
                </a:lnTo>
                <a:lnTo>
                  <a:pt x="1771" y="483"/>
                </a:lnTo>
                <a:lnTo>
                  <a:pt x="1771" y="483"/>
                </a:lnTo>
                <a:lnTo>
                  <a:pt x="1772" y="494"/>
                </a:lnTo>
                <a:lnTo>
                  <a:pt x="1772" y="503"/>
                </a:lnTo>
                <a:lnTo>
                  <a:pt x="1771" y="511"/>
                </a:lnTo>
                <a:lnTo>
                  <a:pt x="1769" y="519"/>
                </a:lnTo>
                <a:lnTo>
                  <a:pt x="1764" y="527"/>
                </a:lnTo>
                <a:lnTo>
                  <a:pt x="1759" y="533"/>
                </a:lnTo>
                <a:lnTo>
                  <a:pt x="1755" y="538"/>
                </a:lnTo>
                <a:lnTo>
                  <a:pt x="1749" y="541"/>
                </a:lnTo>
                <a:lnTo>
                  <a:pt x="1743" y="543"/>
                </a:lnTo>
                <a:lnTo>
                  <a:pt x="1739" y="544"/>
                </a:lnTo>
                <a:lnTo>
                  <a:pt x="1733" y="543"/>
                </a:lnTo>
                <a:lnTo>
                  <a:pt x="1730" y="540"/>
                </a:lnTo>
                <a:lnTo>
                  <a:pt x="1726" y="534"/>
                </a:lnTo>
                <a:lnTo>
                  <a:pt x="1724" y="526"/>
                </a:lnTo>
                <a:lnTo>
                  <a:pt x="1723" y="516"/>
                </a:lnTo>
                <a:lnTo>
                  <a:pt x="1723" y="503"/>
                </a:lnTo>
                <a:lnTo>
                  <a:pt x="1723" y="503"/>
                </a:lnTo>
                <a:lnTo>
                  <a:pt x="1724" y="496"/>
                </a:lnTo>
                <a:lnTo>
                  <a:pt x="1726" y="490"/>
                </a:lnTo>
                <a:lnTo>
                  <a:pt x="1728" y="486"/>
                </a:lnTo>
                <a:lnTo>
                  <a:pt x="1733" y="481"/>
                </a:lnTo>
                <a:lnTo>
                  <a:pt x="1742" y="474"/>
                </a:lnTo>
                <a:lnTo>
                  <a:pt x="1751" y="467"/>
                </a:lnTo>
                <a:lnTo>
                  <a:pt x="1756" y="464"/>
                </a:lnTo>
                <a:lnTo>
                  <a:pt x="1759" y="459"/>
                </a:lnTo>
                <a:lnTo>
                  <a:pt x="1763" y="455"/>
                </a:lnTo>
                <a:lnTo>
                  <a:pt x="1764" y="449"/>
                </a:lnTo>
                <a:lnTo>
                  <a:pt x="1765" y="443"/>
                </a:lnTo>
                <a:lnTo>
                  <a:pt x="1764" y="436"/>
                </a:lnTo>
                <a:lnTo>
                  <a:pt x="1761" y="428"/>
                </a:lnTo>
                <a:lnTo>
                  <a:pt x="1756" y="418"/>
                </a:lnTo>
                <a:lnTo>
                  <a:pt x="1756" y="418"/>
                </a:lnTo>
                <a:lnTo>
                  <a:pt x="1718" y="427"/>
                </a:lnTo>
                <a:lnTo>
                  <a:pt x="1688" y="434"/>
                </a:lnTo>
                <a:lnTo>
                  <a:pt x="1675" y="435"/>
                </a:lnTo>
                <a:lnTo>
                  <a:pt x="1663" y="436"/>
                </a:lnTo>
                <a:lnTo>
                  <a:pt x="1652" y="436"/>
                </a:lnTo>
                <a:lnTo>
                  <a:pt x="1642" y="435"/>
                </a:lnTo>
                <a:lnTo>
                  <a:pt x="1632" y="433"/>
                </a:lnTo>
                <a:lnTo>
                  <a:pt x="1621" y="431"/>
                </a:lnTo>
                <a:lnTo>
                  <a:pt x="1612" y="426"/>
                </a:lnTo>
                <a:lnTo>
                  <a:pt x="1603" y="420"/>
                </a:lnTo>
                <a:lnTo>
                  <a:pt x="1581" y="408"/>
                </a:lnTo>
                <a:lnTo>
                  <a:pt x="1558" y="389"/>
                </a:lnTo>
                <a:lnTo>
                  <a:pt x="1558" y="389"/>
                </a:lnTo>
                <a:lnTo>
                  <a:pt x="1532" y="408"/>
                </a:lnTo>
                <a:lnTo>
                  <a:pt x="1521" y="413"/>
                </a:lnTo>
                <a:lnTo>
                  <a:pt x="1513" y="418"/>
                </a:lnTo>
                <a:lnTo>
                  <a:pt x="1506" y="420"/>
                </a:lnTo>
                <a:lnTo>
                  <a:pt x="1501" y="421"/>
                </a:lnTo>
                <a:lnTo>
                  <a:pt x="1497" y="421"/>
                </a:lnTo>
                <a:lnTo>
                  <a:pt x="1492" y="420"/>
                </a:lnTo>
                <a:lnTo>
                  <a:pt x="1490" y="418"/>
                </a:lnTo>
                <a:lnTo>
                  <a:pt x="1488" y="416"/>
                </a:lnTo>
                <a:lnTo>
                  <a:pt x="1484" y="410"/>
                </a:lnTo>
                <a:lnTo>
                  <a:pt x="1480" y="404"/>
                </a:lnTo>
                <a:lnTo>
                  <a:pt x="1476" y="402"/>
                </a:lnTo>
                <a:lnTo>
                  <a:pt x="1473" y="399"/>
                </a:lnTo>
                <a:lnTo>
                  <a:pt x="1473" y="399"/>
                </a:lnTo>
                <a:lnTo>
                  <a:pt x="1452" y="393"/>
                </a:lnTo>
                <a:lnTo>
                  <a:pt x="1435" y="386"/>
                </a:lnTo>
                <a:lnTo>
                  <a:pt x="1423" y="379"/>
                </a:lnTo>
                <a:lnTo>
                  <a:pt x="1419" y="376"/>
                </a:lnTo>
                <a:lnTo>
                  <a:pt x="1415" y="373"/>
                </a:lnTo>
                <a:lnTo>
                  <a:pt x="1414" y="370"/>
                </a:lnTo>
                <a:lnTo>
                  <a:pt x="1414" y="367"/>
                </a:lnTo>
                <a:lnTo>
                  <a:pt x="1417" y="364"/>
                </a:lnTo>
                <a:lnTo>
                  <a:pt x="1420" y="362"/>
                </a:lnTo>
                <a:lnTo>
                  <a:pt x="1426" y="359"/>
                </a:lnTo>
                <a:lnTo>
                  <a:pt x="1433" y="357"/>
                </a:lnTo>
                <a:lnTo>
                  <a:pt x="1455" y="352"/>
                </a:lnTo>
                <a:lnTo>
                  <a:pt x="1455" y="352"/>
                </a:lnTo>
                <a:lnTo>
                  <a:pt x="1455" y="349"/>
                </a:lnTo>
                <a:lnTo>
                  <a:pt x="1456" y="345"/>
                </a:lnTo>
                <a:lnTo>
                  <a:pt x="1457" y="342"/>
                </a:lnTo>
                <a:lnTo>
                  <a:pt x="1458" y="339"/>
                </a:lnTo>
                <a:lnTo>
                  <a:pt x="1465" y="333"/>
                </a:lnTo>
                <a:lnTo>
                  <a:pt x="1472" y="327"/>
                </a:lnTo>
                <a:lnTo>
                  <a:pt x="1481" y="322"/>
                </a:lnTo>
                <a:lnTo>
                  <a:pt x="1490" y="318"/>
                </a:lnTo>
                <a:lnTo>
                  <a:pt x="1509" y="310"/>
                </a:lnTo>
                <a:lnTo>
                  <a:pt x="1521" y="303"/>
                </a:lnTo>
                <a:lnTo>
                  <a:pt x="1525" y="301"/>
                </a:lnTo>
                <a:lnTo>
                  <a:pt x="1525" y="299"/>
                </a:lnTo>
                <a:lnTo>
                  <a:pt x="1525" y="298"/>
                </a:lnTo>
                <a:lnTo>
                  <a:pt x="1521" y="296"/>
                </a:lnTo>
                <a:lnTo>
                  <a:pt x="1512" y="294"/>
                </a:lnTo>
                <a:lnTo>
                  <a:pt x="1499" y="291"/>
                </a:lnTo>
                <a:lnTo>
                  <a:pt x="1480" y="289"/>
                </a:lnTo>
                <a:lnTo>
                  <a:pt x="1480" y="289"/>
                </a:lnTo>
                <a:lnTo>
                  <a:pt x="1421" y="289"/>
                </a:lnTo>
                <a:lnTo>
                  <a:pt x="1421" y="289"/>
                </a:lnTo>
                <a:lnTo>
                  <a:pt x="1415" y="303"/>
                </a:lnTo>
                <a:lnTo>
                  <a:pt x="1408" y="315"/>
                </a:lnTo>
                <a:lnTo>
                  <a:pt x="1400" y="325"/>
                </a:lnTo>
                <a:lnTo>
                  <a:pt x="1397" y="328"/>
                </a:lnTo>
                <a:lnTo>
                  <a:pt x="1392" y="330"/>
                </a:lnTo>
                <a:lnTo>
                  <a:pt x="1389" y="332"/>
                </a:lnTo>
                <a:lnTo>
                  <a:pt x="1384" y="332"/>
                </a:lnTo>
                <a:lnTo>
                  <a:pt x="1381" y="329"/>
                </a:lnTo>
                <a:lnTo>
                  <a:pt x="1376" y="326"/>
                </a:lnTo>
                <a:lnTo>
                  <a:pt x="1372" y="320"/>
                </a:lnTo>
                <a:lnTo>
                  <a:pt x="1367" y="312"/>
                </a:lnTo>
                <a:lnTo>
                  <a:pt x="1364" y="302"/>
                </a:lnTo>
                <a:lnTo>
                  <a:pt x="1359" y="289"/>
                </a:lnTo>
                <a:lnTo>
                  <a:pt x="1359" y="289"/>
                </a:lnTo>
                <a:lnTo>
                  <a:pt x="1336" y="292"/>
                </a:lnTo>
                <a:lnTo>
                  <a:pt x="1305" y="295"/>
                </a:lnTo>
                <a:lnTo>
                  <a:pt x="1273" y="296"/>
                </a:lnTo>
                <a:lnTo>
                  <a:pt x="1245" y="297"/>
                </a:lnTo>
                <a:lnTo>
                  <a:pt x="1245" y="297"/>
                </a:lnTo>
                <a:lnTo>
                  <a:pt x="1227" y="296"/>
                </a:lnTo>
                <a:lnTo>
                  <a:pt x="1209" y="295"/>
                </a:lnTo>
                <a:lnTo>
                  <a:pt x="1178" y="291"/>
                </a:lnTo>
                <a:lnTo>
                  <a:pt x="1152" y="288"/>
                </a:lnTo>
                <a:lnTo>
                  <a:pt x="1139" y="288"/>
                </a:lnTo>
                <a:lnTo>
                  <a:pt x="1128" y="288"/>
                </a:lnTo>
                <a:lnTo>
                  <a:pt x="1116" y="290"/>
                </a:lnTo>
                <a:lnTo>
                  <a:pt x="1105" y="294"/>
                </a:lnTo>
                <a:lnTo>
                  <a:pt x="1092" y="298"/>
                </a:lnTo>
                <a:lnTo>
                  <a:pt x="1079" y="306"/>
                </a:lnTo>
                <a:lnTo>
                  <a:pt x="1067" y="317"/>
                </a:lnTo>
                <a:lnTo>
                  <a:pt x="1053" y="330"/>
                </a:lnTo>
                <a:lnTo>
                  <a:pt x="1037" y="347"/>
                </a:lnTo>
                <a:lnTo>
                  <a:pt x="1021" y="367"/>
                </a:lnTo>
                <a:lnTo>
                  <a:pt x="1021" y="367"/>
                </a:lnTo>
                <a:lnTo>
                  <a:pt x="1017" y="371"/>
                </a:lnTo>
                <a:lnTo>
                  <a:pt x="1014" y="373"/>
                </a:lnTo>
                <a:lnTo>
                  <a:pt x="1010" y="374"/>
                </a:lnTo>
                <a:lnTo>
                  <a:pt x="1006" y="374"/>
                </a:lnTo>
                <a:lnTo>
                  <a:pt x="1002" y="372"/>
                </a:lnTo>
                <a:lnTo>
                  <a:pt x="998" y="370"/>
                </a:lnTo>
                <a:lnTo>
                  <a:pt x="988" y="363"/>
                </a:lnTo>
                <a:lnTo>
                  <a:pt x="970" y="344"/>
                </a:lnTo>
                <a:lnTo>
                  <a:pt x="961" y="334"/>
                </a:lnTo>
                <a:lnTo>
                  <a:pt x="952" y="326"/>
                </a:lnTo>
                <a:lnTo>
                  <a:pt x="952" y="326"/>
                </a:lnTo>
                <a:lnTo>
                  <a:pt x="953" y="318"/>
                </a:lnTo>
                <a:lnTo>
                  <a:pt x="954" y="309"/>
                </a:lnTo>
                <a:lnTo>
                  <a:pt x="954" y="290"/>
                </a:lnTo>
                <a:lnTo>
                  <a:pt x="952" y="272"/>
                </a:lnTo>
                <a:lnTo>
                  <a:pt x="948" y="256"/>
                </a:lnTo>
                <a:lnTo>
                  <a:pt x="945" y="241"/>
                </a:lnTo>
                <a:lnTo>
                  <a:pt x="940" y="230"/>
                </a:lnTo>
                <a:lnTo>
                  <a:pt x="937" y="220"/>
                </a:lnTo>
                <a:lnTo>
                  <a:pt x="937" y="220"/>
                </a:lnTo>
                <a:lnTo>
                  <a:pt x="941" y="218"/>
                </a:lnTo>
                <a:lnTo>
                  <a:pt x="946" y="215"/>
                </a:lnTo>
                <a:lnTo>
                  <a:pt x="953" y="210"/>
                </a:lnTo>
                <a:lnTo>
                  <a:pt x="960" y="204"/>
                </a:lnTo>
                <a:lnTo>
                  <a:pt x="963" y="200"/>
                </a:lnTo>
                <a:lnTo>
                  <a:pt x="968" y="198"/>
                </a:lnTo>
                <a:lnTo>
                  <a:pt x="972" y="196"/>
                </a:lnTo>
                <a:lnTo>
                  <a:pt x="978" y="195"/>
                </a:lnTo>
                <a:lnTo>
                  <a:pt x="986" y="195"/>
                </a:lnTo>
                <a:lnTo>
                  <a:pt x="995" y="195"/>
                </a:lnTo>
                <a:lnTo>
                  <a:pt x="1006" y="197"/>
                </a:lnTo>
                <a:lnTo>
                  <a:pt x="1018" y="200"/>
                </a:lnTo>
                <a:lnTo>
                  <a:pt x="1033" y="205"/>
                </a:lnTo>
                <a:lnTo>
                  <a:pt x="1051" y="212"/>
                </a:lnTo>
                <a:lnTo>
                  <a:pt x="1051" y="212"/>
                </a:lnTo>
                <a:lnTo>
                  <a:pt x="1060" y="214"/>
                </a:lnTo>
                <a:lnTo>
                  <a:pt x="1068" y="213"/>
                </a:lnTo>
                <a:lnTo>
                  <a:pt x="1075" y="211"/>
                </a:lnTo>
                <a:lnTo>
                  <a:pt x="1079" y="205"/>
                </a:lnTo>
                <a:lnTo>
                  <a:pt x="1084" y="199"/>
                </a:lnTo>
                <a:lnTo>
                  <a:pt x="1086" y="190"/>
                </a:lnTo>
                <a:lnTo>
                  <a:pt x="1089" y="181"/>
                </a:lnTo>
                <a:lnTo>
                  <a:pt x="1090" y="170"/>
                </a:lnTo>
                <a:lnTo>
                  <a:pt x="1090" y="159"/>
                </a:lnTo>
                <a:lnTo>
                  <a:pt x="1089" y="147"/>
                </a:lnTo>
                <a:lnTo>
                  <a:pt x="1086" y="124"/>
                </a:lnTo>
                <a:lnTo>
                  <a:pt x="1082" y="104"/>
                </a:lnTo>
                <a:lnTo>
                  <a:pt x="1076" y="88"/>
                </a:lnTo>
                <a:lnTo>
                  <a:pt x="1076" y="88"/>
                </a:lnTo>
                <a:lnTo>
                  <a:pt x="1067" y="82"/>
                </a:lnTo>
                <a:lnTo>
                  <a:pt x="1059" y="75"/>
                </a:lnTo>
                <a:lnTo>
                  <a:pt x="1043" y="59"/>
                </a:lnTo>
                <a:lnTo>
                  <a:pt x="1028" y="42"/>
                </a:lnTo>
                <a:lnTo>
                  <a:pt x="1014" y="26"/>
                </a:lnTo>
                <a:lnTo>
                  <a:pt x="1003" y="12"/>
                </a:lnTo>
                <a:lnTo>
                  <a:pt x="995" y="2"/>
                </a:lnTo>
                <a:lnTo>
                  <a:pt x="992" y="0"/>
                </a:lnTo>
                <a:lnTo>
                  <a:pt x="990" y="0"/>
                </a:lnTo>
                <a:lnTo>
                  <a:pt x="988" y="2"/>
                </a:lnTo>
                <a:lnTo>
                  <a:pt x="987" y="6"/>
                </a:lnTo>
                <a:lnTo>
                  <a:pt x="987" y="6"/>
                </a:lnTo>
                <a:lnTo>
                  <a:pt x="988" y="28"/>
                </a:lnTo>
                <a:lnTo>
                  <a:pt x="990" y="45"/>
                </a:lnTo>
                <a:lnTo>
                  <a:pt x="990" y="59"/>
                </a:lnTo>
                <a:lnTo>
                  <a:pt x="990" y="66"/>
                </a:lnTo>
                <a:lnTo>
                  <a:pt x="987" y="73"/>
                </a:lnTo>
                <a:lnTo>
                  <a:pt x="985" y="80"/>
                </a:lnTo>
                <a:lnTo>
                  <a:pt x="980" y="86"/>
                </a:lnTo>
                <a:lnTo>
                  <a:pt x="974" y="95"/>
                </a:lnTo>
                <a:lnTo>
                  <a:pt x="965" y="101"/>
                </a:lnTo>
                <a:lnTo>
                  <a:pt x="955" y="111"/>
                </a:lnTo>
                <a:lnTo>
                  <a:pt x="942" y="120"/>
                </a:lnTo>
                <a:lnTo>
                  <a:pt x="908" y="142"/>
                </a:lnTo>
                <a:lnTo>
                  <a:pt x="908" y="142"/>
                </a:lnTo>
                <a:lnTo>
                  <a:pt x="891" y="154"/>
                </a:lnTo>
                <a:lnTo>
                  <a:pt x="878" y="165"/>
                </a:lnTo>
                <a:lnTo>
                  <a:pt x="875" y="169"/>
                </a:lnTo>
                <a:lnTo>
                  <a:pt x="871" y="174"/>
                </a:lnTo>
                <a:lnTo>
                  <a:pt x="869" y="179"/>
                </a:lnTo>
                <a:lnTo>
                  <a:pt x="868" y="183"/>
                </a:lnTo>
                <a:lnTo>
                  <a:pt x="868" y="188"/>
                </a:lnTo>
                <a:lnTo>
                  <a:pt x="868" y="191"/>
                </a:lnTo>
                <a:lnTo>
                  <a:pt x="870" y="199"/>
                </a:lnTo>
                <a:lnTo>
                  <a:pt x="873" y="206"/>
                </a:lnTo>
                <a:lnTo>
                  <a:pt x="878" y="214"/>
                </a:lnTo>
                <a:lnTo>
                  <a:pt x="883" y="221"/>
                </a:lnTo>
                <a:lnTo>
                  <a:pt x="887" y="228"/>
                </a:lnTo>
                <a:lnTo>
                  <a:pt x="890" y="236"/>
                </a:lnTo>
                <a:lnTo>
                  <a:pt x="891" y="243"/>
                </a:lnTo>
                <a:lnTo>
                  <a:pt x="891" y="248"/>
                </a:lnTo>
                <a:lnTo>
                  <a:pt x="890" y="252"/>
                </a:lnTo>
                <a:lnTo>
                  <a:pt x="887" y="257"/>
                </a:lnTo>
                <a:lnTo>
                  <a:pt x="884" y="261"/>
                </a:lnTo>
                <a:lnTo>
                  <a:pt x="875" y="271"/>
                </a:lnTo>
                <a:lnTo>
                  <a:pt x="860" y="282"/>
                </a:lnTo>
                <a:lnTo>
                  <a:pt x="860" y="282"/>
                </a:lnTo>
                <a:lnTo>
                  <a:pt x="860" y="283"/>
                </a:lnTo>
                <a:lnTo>
                  <a:pt x="857" y="283"/>
                </a:lnTo>
                <a:lnTo>
                  <a:pt x="850" y="282"/>
                </a:lnTo>
                <a:lnTo>
                  <a:pt x="846" y="283"/>
                </a:lnTo>
                <a:lnTo>
                  <a:pt x="839" y="286"/>
                </a:lnTo>
                <a:lnTo>
                  <a:pt x="832" y="290"/>
                </a:lnTo>
                <a:lnTo>
                  <a:pt x="823" y="297"/>
                </a:lnTo>
                <a:lnTo>
                  <a:pt x="823" y="297"/>
                </a:lnTo>
                <a:lnTo>
                  <a:pt x="808" y="319"/>
                </a:lnTo>
                <a:lnTo>
                  <a:pt x="797" y="334"/>
                </a:lnTo>
                <a:lnTo>
                  <a:pt x="786" y="352"/>
                </a:lnTo>
                <a:lnTo>
                  <a:pt x="786" y="352"/>
                </a:lnTo>
                <a:lnTo>
                  <a:pt x="787" y="342"/>
                </a:lnTo>
                <a:lnTo>
                  <a:pt x="785" y="334"/>
                </a:lnTo>
                <a:lnTo>
                  <a:pt x="781" y="327"/>
                </a:lnTo>
                <a:lnTo>
                  <a:pt x="777" y="322"/>
                </a:lnTo>
                <a:lnTo>
                  <a:pt x="770" y="318"/>
                </a:lnTo>
                <a:lnTo>
                  <a:pt x="764" y="315"/>
                </a:lnTo>
                <a:lnTo>
                  <a:pt x="753" y="311"/>
                </a:lnTo>
                <a:lnTo>
                  <a:pt x="748" y="310"/>
                </a:lnTo>
                <a:lnTo>
                  <a:pt x="745" y="307"/>
                </a:lnTo>
                <a:lnTo>
                  <a:pt x="743" y="306"/>
                </a:lnTo>
                <a:lnTo>
                  <a:pt x="746" y="304"/>
                </a:lnTo>
                <a:lnTo>
                  <a:pt x="750" y="301"/>
                </a:lnTo>
                <a:lnTo>
                  <a:pt x="759" y="297"/>
                </a:lnTo>
                <a:lnTo>
                  <a:pt x="789" y="286"/>
                </a:lnTo>
                <a:lnTo>
                  <a:pt x="789" y="286"/>
                </a:lnTo>
                <a:lnTo>
                  <a:pt x="784" y="273"/>
                </a:lnTo>
                <a:lnTo>
                  <a:pt x="777" y="260"/>
                </a:lnTo>
                <a:lnTo>
                  <a:pt x="770" y="249"/>
                </a:lnTo>
                <a:lnTo>
                  <a:pt x="762" y="237"/>
                </a:lnTo>
                <a:lnTo>
                  <a:pt x="753" y="228"/>
                </a:lnTo>
                <a:lnTo>
                  <a:pt x="745" y="221"/>
                </a:lnTo>
                <a:lnTo>
                  <a:pt x="740" y="218"/>
                </a:lnTo>
                <a:lnTo>
                  <a:pt x="735" y="217"/>
                </a:lnTo>
                <a:lnTo>
                  <a:pt x="732" y="215"/>
                </a:lnTo>
                <a:lnTo>
                  <a:pt x="727" y="215"/>
                </a:lnTo>
                <a:lnTo>
                  <a:pt x="727" y="215"/>
                </a:lnTo>
                <a:lnTo>
                  <a:pt x="713" y="223"/>
                </a:lnTo>
                <a:lnTo>
                  <a:pt x="701" y="230"/>
                </a:lnTo>
                <a:lnTo>
                  <a:pt x="688" y="234"/>
                </a:lnTo>
                <a:lnTo>
                  <a:pt x="675" y="237"/>
                </a:lnTo>
                <a:lnTo>
                  <a:pt x="663" y="238"/>
                </a:lnTo>
                <a:lnTo>
                  <a:pt x="651" y="238"/>
                </a:lnTo>
                <a:lnTo>
                  <a:pt x="640" y="237"/>
                </a:lnTo>
                <a:lnTo>
                  <a:pt x="628" y="236"/>
                </a:lnTo>
                <a:lnTo>
                  <a:pt x="608" y="231"/>
                </a:lnTo>
                <a:lnTo>
                  <a:pt x="588" y="226"/>
                </a:lnTo>
                <a:lnTo>
                  <a:pt x="571" y="222"/>
                </a:lnTo>
                <a:lnTo>
                  <a:pt x="563" y="220"/>
                </a:lnTo>
                <a:lnTo>
                  <a:pt x="555" y="220"/>
                </a:lnTo>
                <a:lnTo>
                  <a:pt x="555" y="220"/>
                </a:lnTo>
                <a:lnTo>
                  <a:pt x="545" y="220"/>
                </a:lnTo>
                <a:lnTo>
                  <a:pt x="537" y="221"/>
                </a:lnTo>
                <a:lnTo>
                  <a:pt x="530" y="223"/>
                </a:lnTo>
                <a:lnTo>
                  <a:pt x="524" y="226"/>
                </a:lnTo>
                <a:lnTo>
                  <a:pt x="518" y="228"/>
                </a:lnTo>
                <a:lnTo>
                  <a:pt x="513" y="231"/>
                </a:lnTo>
                <a:lnTo>
                  <a:pt x="509" y="235"/>
                </a:lnTo>
                <a:lnTo>
                  <a:pt x="505" y="240"/>
                </a:lnTo>
                <a:lnTo>
                  <a:pt x="499" y="250"/>
                </a:lnTo>
                <a:lnTo>
                  <a:pt x="495" y="261"/>
                </a:lnTo>
                <a:lnTo>
                  <a:pt x="493" y="273"/>
                </a:lnTo>
                <a:lnTo>
                  <a:pt x="490" y="286"/>
                </a:lnTo>
                <a:lnTo>
                  <a:pt x="488" y="312"/>
                </a:lnTo>
                <a:lnTo>
                  <a:pt x="487" y="337"/>
                </a:lnTo>
                <a:lnTo>
                  <a:pt x="484" y="349"/>
                </a:lnTo>
                <a:lnTo>
                  <a:pt x="481" y="359"/>
                </a:lnTo>
                <a:lnTo>
                  <a:pt x="476" y="367"/>
                </a:lnTo>
                <a:lnTo>
                  <a:pt x="473" y="371"/>
                </a:lnTo>
                <a:lnTo>
                  <a:pt x="470" y="374"/>
                </a:lnTo>
                <a:lnTo>
                  <a:pt x="470" y="374"/>
                </a:lnTo>
                <a:lnTo>
                  <a:pt x="461" y="367"/>
                </a:lnTo>
                <a:lnTo>
                  <a:pt x="453" y="360"/>
                </a:lnTo>
                <a:lnTo>
                  <a:pt x="445" y="351"/>
                </a:lnTo>
                <a:lnTo>
                  <a:pt x="437" y="342"/>
                </a:lnTo>
                <a:lnTo>
                  <a:pt x="429" y="330"/>
                </a:lnTo>
                <a:lnTo>
                  <a:pt x="422" y="319"/>
                </a:lnTo>
                <a:lnTo>
                  <a:pt x="415" y="306"/>
                </a:lnTo>
                <a:lnTo>
                  <a:pt x="409" y="294"/>
                </a:lnTo>
                <a:lnTo>
                  <a:pt x="403" y="280"/>
                </a:lnTo>
                <a:lnTo>
                  <a:pt x="397" y="266"/>
                </a:lnTo>
                <a:lnTo>
                  <a:pt x="394" y="252"/>
                </a:lnTo>
                <a:lnTo>
                  <a:pt x="390" y="238"/>
                </a:lnTo>
                <a:lnTo>
                  <a:pt x="387" y="223"/>
                </a:lnTo>
                <a:lnTo>
                  <a:pt x="386" y="210"/>
                </a:lnTo>
                <a:lnTo>
                  <a:pt x="386" y="196"/>
                </a:lnTo>
                <a:lnTo>
                  <a:pt x="386" y="183"/>
                </a:lnTo>
                <a:lnTo>
                  <a:pt x="386" y="183"/>
                </a:lnTo>
                <a:lnTo>
                  <a:pt x="386" y="179"/>
                </a:lnTo>
                <a:lnTo>
                  <a:pt x="382" y="175"/>
                </a:lnTo>
                <a:lnTo>
                  <a:pt x="377" y="170"/>
                </a:lnTo>
                <a:lnTo>
                  <a:pt x="372" y="166"/>
                </a:lnTo>
                <a:lnTo>
                  <a:pt x="365" y="162"/>
                </a:lnTo>
                <a:lnTo>
                  <a:pt x="356" y="160"/>
                </a:lnTo>
                <a:lnTo>
                  <a:pt x="346" y="158"/>
                </a:lnTo>
                <a:lnTo>
                  <a:pt x="337" y="158"/>
                </a:lnTo>
                <a:lnTo>
                  <a:pt x="328" y="159"/>
                </a:lnTo>
                <a:lnTo>
                  <a:pt x="318" y="162"/>
                </a:lnTo>
                <a:lnTo>
                  <a:pt x="310" y="168"/>
                </a:lnTo>
                <a:lnTo>
                  <a:pt x="302" y="177"/>
                </a:lnTo>
                <a:lnTo>
                  <a:pt x="297" y="182"/>
                </a:lnTo>
                <a:lnTo>
                  <a:pt x="295" y="189"/>
                </a:lnTo>
                <a:lnTo>
                  <a:pt x="289" y="204"/>
                </a:lnTo>
                <a:lnTo>
                  <a:pt x="284" y="222"/>
                </a:lnTo>
                <a:lnTo>
                  <a:pt x="283" y="245"/>
                </a:lnTo>
                <a:lnTo>
                  <a:pt x="283" y="245"/>
                </a:lnTo>
                <a:lnTo>
                  <a:pt x="296" y="254"/>
                </a:lnTo>
                <a:lnTo>
                  <a:pt x="306" y="264"/>
                </a:lnTo>
                <a:lnTo>
                  <a:pt x="313" y="272"/>
                </a:lnTo>
                <a:lnTo>
                  <a:pt x="319" y="280"/>
                </a:lnTo>
                <a:lnTo>
                  <a:pt x="321" y="288"/>
                </a:lnTo>
                <a:lnTo>
                  <a:pt x="322" y="295"/>
                </a:lnTo>
                <a:lnTo>
                  <a:pt x="321" y="302"/>
                </a:lnTo>
                <a:lnTo>
                  <a:pt x="320" y="307"/>
                </a:lnTo>
                <a:lnTo>
                  <a:pt x="316" y="313"/>
                </a:lnTo>
                <a:lnTo>
                  <a:pt x="312" y="318"/>
                </a:lnTo>
                <a:lnTo>
                  <a:pt x="307" y="321"/>
                </a:lnTo>
                <a:lnTo>
                  <a:pt x="302" y="326"/>
                </a:lnTo>
                <a:lnTo>
                  <a:pt x="290" y="330"/>
                </a:lnTo>
                <a:lnTo>
                  <a:pt x="278" y="334"/>
                </a:lnTo>
                <a:lnTo>
                  <a:pt x="278" y="334"/>
                </a:lnTo>
                <a:lnTo>
                  <a:pt x="265" y="332"/>
                </a:lnTo>
                <a:lnTo>
                  <a:pt x="253" y="328"/>
                </a:lnTo>
                <a:lnTo>
                  <a:pt x="243" y="324"/>
                </a:lnTo>
                <a:lnTo>
                  <a:pt x="234" y="318"/>
                </a:lnTo>
                <a:lnTo>
                  <a:pt x="227" y="311"/>
                </a:lnTo>
                <a:lnTo>
                  <a:pt x="222" y="304"/>
                </a:lnTo>
                <a:lnTo>
                  <a:pt x="219" y="295"/>
                </a:lnTo>
                <a:lnTo>
                  <a:pt x="216" y="286"/>
                </a:lnTo>
                <a:lnTo>
                  <a:pt x="216" y="286"/>
                </a:lnTo>
                <a:lnTo>
                  <a:pt x="201" y="298"/>
                </a:lnTo>
                <a:lnTo>
                  <a:pt x="193" y="302"/>
                </a:lnTo>
                <a:lnTo>
                  <a:pt x="189" y="304"/>
                </a:lnTo>
                <a:lnTo>
                  <a:pt x="184" y="304"/>
                </a:lnTo>
                <a:lnTo>
                  <a:pt x="184" y="304"/>
                </a:lnTo>
                <a:lnTo>
                  <a:pt x="180" y="302"/>
                </a:lnTo>
                <a:lnTo>
                  <a:pt x="175" y="296"/>
                </a:lnTo>
                <a:lnTo>
                  <a:pt x="166" y="286"/>
                </a:lnTo>
                <a:lnTo>
                  <a:pt x="166" y="286"/>
                </a:lnTo>
                <a:lnTo>
                  <a:pt x="146" y="286"/>
                </a:lnTo>
                <a:lnTo>
                  <a:pt x="146" y="286"/>
                </a:lnTo>
                <a:lnTo>
                  <a:pt x="146" y="286"/>
                </a:lnTo>
                <a:lnTo>
                  <a:pt x="146" y="298"/>
                </a:lnTo>
                <a:lnTo>
                  <a:pt x="145" y="310"/>
                </a:lnTo>
                <a:lnTo>
                  <a:pt x="143" y="320"/>
                </a:lnTo>
                <a:lnTo>
                  <a:pt x="139" y="329"/>
                </a:lnTo>
                <a:lnTo>
                  <a:pt x="132" y="345"/>
                </a:lnTo>
                <a:lnTo>
                  <a:pt x="124" y="360"/>
                </a:lnTo>
                <a:lnTo>
                  <a:pt x="116" y="375"/>
                </a:lnTo>
                <a:lnTo>
                  <a:pt x="109" y="391"/>
                </a:lnTo>
                <a:lnTo>
                  <a:pt x="106" y="401"/>
                </a:lnTo>
                <a:lnTo>
                  <a:pt x="105" y="410"/>
                </a:lnTo>
                <a:lnTo>
                  <a:pt x="102" y="421"/>
                </a:lnTo>
                <a:lnTo>
                  <a:pt x="102" y="433"/>
                </a:lnTo>
                <a:lnTo>
                  <a:pt x="102" y="433"/>
                </a:lnTo>
                <a:lnTo>
                  <a:pt x="104" y="440"/>
                </a:lnTo>
                <a:lnTo>
                  <a:pt x="106" y="444"/>
                </a:lnTo>
                <a:lnTo>
                  <a:pt x="109" y="448"/>
                </a:lnTo>
                <a:lnTo>
                  <a:pt x="114" y="450"/>
                </a:lnTo>
                <a:lnTo>
                  <a:pt x="117" y="452"/>
                </a:lnTo>
                <a:lnTo>
                  <a:pt x="121" y="456"/>
                </a:lnTo>
                <a:lnTo>
                  <a:pt x="124" y="459"/>
                </a:lnTo>
                <a:lnTo>
                  <a:pt x="124" y="465"/>
                </a:lnTo>
                <a:lnTo>
                  <a:pt x="124" y="465"/>
                </a:lnTo>
                <a:lnTo>
                  <a:pt x="123" y="474"/>
                </a:lnTo>
                <a:lnTo>
                  <a:pt x="121" y="480"/>
                </a:lnTo>
                <a:lnTo>
                  <a:pt x="116" y="483"/>
                </a:lnTo>
                <a:lnTo>
                  <a:pt x="112" y="487"/>
                </a:lnTo>
                <a:lnTo>
                  <a:pt x="106" y="490"/>
                </a:lnTo>
                <a:lnTo>
                  <a:pt x="101" y="494"/>
                </a:lnTo>
                <a:lnTo>
                  <a:pt x="98" y="500"/>
                </a:lnTo>
                <a:lnTo>
                  <a:pt x="96" y="507"/>
                </a:lnTo>
                <a:lnTo>
                  <a:pt x="96" y="507"/>
                </a:lnTo>
                <a:lnTo>
                  <a:pt x="92" y="521"/>
                </a:lnTo>
                <a:lnTo>
                  <a:pt x="87" y="535"/>
                </a:lnTo>
                <a:lnTo>
                  <a:pt x="81" y="549"/>
                </a:lnTo>
                <a:lnTo>
                  <a:pt x="75" y="561"/>
                </a:lnTo>
                <a:lnTo>
                  <a:pt x="67" y="572"/>
                </a:lnTo>
                <a:lnTo>
                  <a:pt x="59" y="584"/>
                </a:lnTo>
                <a:lnTo>
                  <a:pt x="43" y="605"/>
                </a:lnTo>
                <a:lnTo>
                  <a:pt x="26" y="628"/>
                </a:lnTo>
                <a:lnTo>
                  <a:pt x="20" y="641"/>
                </a:lnTo>
                <a:lnTo>
                  <a:pt x="13" y="654"/>
                </a:lnTo>
                <a:lnTo>
                  <a:pt x="8" y="669"/>
                </a:lnTo>
                <a:lnTo>
                  <a:pt x="3" y="684"/>
                </a:lnTo>
                <a:lnTo>
                  <a:pt x="1" y="701"/>
                </a:lnTo>
                <a:lnTo>
                  <a:pt x="0" y="719"/>
                </a:lnTo>
                <a:lnTo>
                  <a:pt x="0" y="719"/>
                </a:lnTo>
                <a:lnTo>
                  <a:pt x="1" y="730"/>
                </a:lnTo>
                <a:lnTo>
                  <a:pt x="2" y="739"/>
                </a:lnTo>
                <a:lnTo>
                  <a:pt x="6" y="747"/>
                </a:lnTo>
                <a:lnTo>
                  <a:pt x="10" y="753"/>
                </a:lnTo>
                <a:lnTo>
                  <a:pt x="15" y="757"/>
                </a:lnTo>
                <a:lnTo>
                  <a:pt x="20" y="762"/>
                </a:lnTo>
                <a:lnTo>
                  <a:pt x="31" y="769"/>
                </a:lnTo>
                <a:lnTo>
                  <a:pt x="43" y="776"/>
                </a:lnTo>
                <a:lnTo>
                  <a:pt x="48" y="779"/>
                </a:lnTo>
                <a:lnTo>
                  <a:pt x="53" y="784"/>
                </a:lnTo>
                <a:lnTo>
                  <a:pt x="56" y="788"/>
                </a:lnTo>
                <a:lnTo>
                  <a:pt x="60" y="794"/>
                </a:lnTo>
                <a:lnTo>
                  <a:pt x="62" y="802"/>
                </a:lnTo>
                <a:lnTo>
                  <a:pt x="62" y="810"/>
                </a:lnTo>
                <a:lnTo>
                  <a:pt x="62" y="810"/>
                </a:lnTo>
                <a:lnTo>
                  <a:pt x="63" y="815"/>
                </a:lnTo>
                <a:lnTo>
                  <a:pt x="63" y="818"/>
                </a:lnTo>
                <a:lnTo>
                  <a:pt x="66" y="822"/>
                </a:lnTo>
                <a:lnTo>
                  <a:pt x="67" y="824"/>
                </a:lnTo>
                <a:lnTo>
                  <a:pt x="73" y="826"/>
                </a:lnTo>
                <a:lnTo>
                  <a:pt x="79" y="828"/>
                </a:lnTo>
                <a:lnTo>
                  <a:pt x="93" y="828"/>
                </a:lnTo>
                <a:lnTo>
                  <a:pt x="100" y="828"/>
                </a:lnTo>
                <a:lnTo>
                  <a:pt x="107" y="830"/>
                </a:lnTo>
                <a:lnTo>
                  <a:pt x="107" y="830"/>
                </a:lnTo>
                <a:lnTo>
                  <a:pt x="109" y="831"/>
                </a:lnTo>
                <a:lnTo>
                  <a:pt x="112" y="833"/>
                </a:lnTo>
                <a:lnTo>
                  <a:pt x="116" y="840"/>
                </a:lnTo>
                <a:lnTo>
                  <a:pt x="117" y="848"/>
                </a:lnTo>
                <a:lnTo>
                  <a:pt x="120" y="856"/>
                </a:lnTo>
                <a:lnTo>
                  <a:pt x="122" y="864"/>
                </a:lnTo>
                <a:lnTo>
                  <a:pt x="124" y="871"/>
                </a:lnTo>
                <a:lnTo>
                  <a:pt x="127" y="874"/>
                </a:lnTo>
                <a:lnTo>
                  <a:pt x="129" y="876"/>
                </a:lnTo>
                <a:lnTo>
                  <a:pt x="132" y="877"/>
                </a:lnTo>
                <a:lnTo>
                  <a:pt x="136" y="877"/>
                </a:lnTo>
                <a:lnTo>
                  <a:pt x="136" y="877"/>
                </a:lnTo>
                <a:lnTo>
                  <a:pt x="166" y="877"/>
                </a:lnTo>
                <a:lnTo>
                  <a:pt x="166" y="877"/>
                </a:lnTo>
                <a:lnTo>
                  <a:pt x="170" y="878"/>
                </a:lnTo>
                <a:lnTo>
                  <a:pt x="175" y="879"/>
                </a:lnTo>
                <a:lnTo>
                  <a:pt x="183" y="884"/>
                </a:lnTo>
                <a:lnTo>
                  <a:pt x="191" y="891"/>
                </a:lnTo>
                <a:lnTo>
                  <a:pt x="199" y="898"/>
                </a:lnTo>
                <a:lnTo>
                  <a:pt x="208" y="906"/>
                </a:lnTo>
                <a:lnTo>
                  <a:pt x="219" y="913"/>
                </a:lnTo>
                <a:lnTo>
                  <a:pt x="229" y="918"/>
                </a:lnTo>
                <a:lnTo>
                  <a:pt x="236" y="921"/>
                </a:lnTo>
                <a:lnTo>
                  <a:pt x="243" y="922"/>
                </a:lnTo>
                <a:lnTo>
                  <a:pt x="243" y="922"/>
                </a:lnTo>
                <a:lnTo>
                  <a:pt x="243" y="936"/>
                </a:lnTo>
                <a:lnTo>
                  <a:pt x="245" y="946"/>
                </a:lnTo>
                <a:lnTo>
                  <a:pt x="249" y="954"/>
                </a:lnTo>
                <a:lnTo>
                  <a:pt x="253" y="962"/>
                </a:lnTo>
                <a:lnTo>
                  <a:pt x="253" y="962"/>
                </a:lnTo>
                <a:lnTo>
                  <a:pt x="315" y="962"/>
                </a:lnTo>
                <a:lnTo>
                  <a:pt x="315" y="962"/>
                </a:lnTo>
                <a:lnTo>
                  <a:pt x="315" y="962"/>
                </a:lnTo>
                <a:lnTo>
                  <a:pt x="330" y="973"/>
                </a:lnTo>
                <a:lnTo>
                  <a:pt x="341" y="982"/>
                </a:lnTo>
                <a:lnTo>
                  <a:pt x="360" y="1001"/>
                </a:lnTo>
                <a:lnTo>
                  <a:pt x="360" y="1001"/>
                </a:lnTo>
                <a:lnTo>
                  <a:pt x="362" y="1012"/>
                </a:lnTo>
                <a:lnTo>
                  <a:pt x="365" y="1021"/>
                </a:lnTo>
                <a:lnTo>
                  <a:pt x="367" y="1023"/>
                </a:lnTo>
                <a:lnTo>
                  <a:pt x="369" y="1025"/>
                </a:lnTo>
                <a:lnTo>
                  <a:pt x="373" y="1028"/>
                </a:lnTo>
                <a:lnTo>
                  <a:pt x="379" y="1028"/>
                </a:lnTo>
                <a:lnTo>
                  <a:pt x="379" y="1028"/>
                </a:lnTo>
                <a:lnTo>
                  <a:pt x="387" y="1027"/>
                </a:lnTo>
                <a:lnTo>
                  <a:pt x="392" y="1024"/>
                </a:lnTo>
                <a:lnTo>
                  <a:pt x="398" y="1021"/>
                </a:lnTo>
                <a:lnTo>
                  <a:pt x="402" y="1017"/>
                </a:lnTo>
                <a:lnTo>
                  <a:pt x="405" y="1013"/>
                </a:lnTo>
                <a:lnTo>
                  <a:pt x="409" y="1009"/>
                </a:lnTo>
                <a:lnTo>
                  <a:pt x="413" y="1007"/>
                </a:lnTo>
                <a:lnTo>
                  <a:pt x="419" y="1006"/>
                </a:lnTo>
                <a:lnTo>
                  <a:pt x="419" y="1006"/>
                </a:lnTo>
                <a:lnTo>
                  <a:pt x="425" y="1007"/>
                </a:lnTo>
                <a:lnTo>
                  <a:pt x="433" y="1011"/>
                </a:lnTo>
                <a:lnTo>
                  <a:pt x="438" y="1014"/>
                </a:lnTo>
                <a:lnTo>
                  <a:pt x="440" y="1015"/>
                </a:lnTo>
                <a:lnTo>
                  <a:pt x="441" y="1016"/>
                </a:lnTo>
                <a:lnTo>
                  <a:pt x="441" y="1016"/>
                </a:lnTo>
                <a:lnTo>
                  <a:pt x="443" y="1022"/>
                </a:lnTo>
                <a:lnTo>
                  <a:pt x="443" y="1027"/>
                </a:lnTo>
                <a:lnTo>
                  <a:pt x="443" y="1031"/>
                </a:lnTo>
                <a:lnTo>
                  <a:pt x="442" y="1035"/>
                </a:lnTo>
                <a:lnTo>
                  <a:pt x="438" y="1044"/>
                </a:lnTo>
                <a:lnTo>
                  <a:pt x="437" y="1048"/>
                </a:lnTo>
                <a:lnTo>
                  <a:pt x="437" y="1053"/>
                </a:lnTo>
                <a:lnTo>
                  <a:pt x="437" y="1053"/>
                </a:lnTo>
                <a:lnTo>
                  <a:pt x="438" y="1058"/>
                </a:lnTo>
                <a:lnTo>
                  <a:pt x="440" y="1062"/>
                </a:lnTo>
                <a:lnTo>
                  <a:pt x="442" y="1066"/>
                </a:lnTo>
                <a:lnTo>
                  <a:pt x="445" y="1069"/>
                </a:lnTo>
                <a:lnTo>
                  <a:pt x="452" y="1074"/>
                </a:lnTo>
                <a:lnTo>
                  <a:pt x="460" y="1080"/>
                </a:lnTo>
                <a:lnTo>
                  <a:pt x="468" y="1083"/>
                </a:lnTo>
                <a:lnTo>
                  <a:pt x="476" y="1089"/>
                </a:lnTo>
                <a:lnTo>
                  <a:pt x="483" y="1095"/>
                </a:lnTo>
                <a:lnTo>
                  <a:pt x="487" y="1098"/>
                </a:lnTo>
                <a:lnTo>
                  <a:pt x="489" y="1101"/>
                </a:lnTo>
                <a:lnTo>
                  <a:pt x="489" y="1101"/>
                </a:lnTo>
                <a:lnTo>
                  <a:pt x="490" y="1105"/>
                </a:lnTo>
                <a:lnTo>
                  <a:pt x="493" y="1107"/>
                </a:lnTo>
                <a:lnTo>
                  <a:pt x="496" y="1109"/>
                </a:lnTo>
                <a:lnTo>
                  <a:pt x="498" y="1109"/>
                </a:lnTo>
                <a:lnTo>
                  <a:pt x="506" y="1109"/>
                </a:lnTo>
                <a:lnTo>
                  <a:pt x="514" y="1108"/>
                </a:lnTo>
                <a:lnTo>
                  <a:pt x="524" y="1107"/>
                </a:lnTo>
                <a:lnTo>
                  <a:pt x="532" y="1106"/>
                </a:lnTo>
                <a:lnTo>
                  <a:pt x="535" y="1106"/>
                </a:lnTo>
                <a:lnTo>
                  <a:pt x="539" y="1107"/>
                </a:lnTo>
                <a:lnTo>
                  <a:pt x="541" y="1109"/>
                </a:lnTo>
                <a:lnTo>
                  <a:pt x="543" y="1113"/>
                </a:lnTo>
                <a:lnTo>
                  <a:pt x="543" y="1113"/>
                </a:lnTo>
                <a:lnTo>
                  <a:pt x="549" y="1121"/>
                </a:lnTo>
                <a:lnTo>
                  <a:pt x="551" y="1130"/>
                </a:lnTo>
                <a:lnTo>
                  <a:pt x="554" y="1139"/>
                </a:lnTo>
                <a:lnTo>
                  <a:pt x="554" y="1147"/>
                </a:lnTo>
                <a:lnTo>
                  <a:pt x="554" y="1165"/>
                </a:lnTo>
                <a:lnTo>
                  <a:pt x="555" y="1172"/>
                </a:lnTo>
                <a:lnTo>
                  <a:pt x="558" y="1179"/>
                </a:lnTo>
                <a:lnTo>
                  <a:pt x="558" y="1179"/>
                </a:lnTo>
                <a:lnTo>
                  <a:pt x="558" y="1175"/>
                </a:lnTo>
                <a:lnTo>
                  <a:pt x="558" y="1175"/>
                </a:lnTo>
                <a:lnTo>
                  <a:pt x="558" y="1175"/>
                </a:lnTo>
                <a:lnTo>
                  <a:pt x="562" y="1170"/>
                </a:lnTo>
                <a:lnTo>
                  <a:pt x="565" y="1167"/>
                </a:lnTo>
                <a:lnTo>
                  <a:pt x="570" y="1164"/>
                </a:lnTo>
                <a:lnTo>
                  <a:pt x="574" y="1161"/>
                </a:lnTo>
                <a:lnTo>
                  <a:pt x="586" y="1158"/>
                </a:lnTo>
                <a:lnTo>
                  <a:pt x="598" y="1157"/>
                </a:lnTo>
                <a:lnTo>
                  <a:pt x="598" y="1157"/>
                </a:lnTo>
                <a:lnTo>
                  <a:pt x="617" y="1156"/>
                </a:lnTo>
                <a:lnTo>
                  <a:pt x="638" y="1151"/>
                </a:lnTo>
                <a:lnTo>
                  <a:pt x="657" y="1145"/>
                </a:lnTo>
                <a:lnTo>
                  <a:pt x="675" y="1138"/>
                </a:lnTo>
                <a:lnTo>
                  <a:pt x="675" y="1138"/>
                </a:lnTo>
                <a:lnTo>
                  <a:pt x="681" y="1136"/>
                </a:lnTo>
                <a:lnTo>
                  <a:pt x="685" y="1132"/>
                </a:lnTo>
                <a:lnTo>
                  <a:pt x="687" y="1130"/>
                </a:lnTo>
                <a:lnTo>
                  <a:pt x="688" y="1126"/>
                </a:lnTo>
                <a:lnTo>
                  <a:pt x="688" y="1122"/>
                </a:lnTo>
                <a:lnTo>
                  <a:pt x="687" y="1118"/>
                </a:lnTo>
                <a:lnTo>
                  <a:pt x="684" y="1108"/>
                </a:lnTo>
                <a:lnTo>
                  <a:pt x="675" y="1091"/>
                </a:lnTo>
                <a:lnTo>
                  <a:pt x="674" y="1084"/>
                </a:lnTo>
                <a:lnTo>
                  <a:pt x="674" y="1082"/>
                </a:lnTo>
                <a:lnTo>
                  <a:pt x="675" y="1080"/>
                </a:lnTo>
                <a:lnTo>
                  <a:pt x="675" y="1080"/>
                </a:lnTo>
                <a:lnTo>
                  <a:pt x="679" y="1077"/>
                </a:lnTo>
                <a:lnTo>
                  <a:pt x="684" y="1074"/>
                </a:lnTo>
                <a:lnTo>
                  <a:pt x="693" y="1069"/>
                </a:lnTo>
                <a:lnTo>
                  <a:pt x="702" y="1065"/>
                </a:lnTo>
                <a:lnTo>
                  <a:pt x="705" y="1061"/>
                </a:lnTo>
                <a:lnTo>
                  <a:pt x="709" y="1058"/>
                </a:lnTo>
                <a:lnTo>
                  <a:pt x="709" y="1058"/>
                </a:lnTo>
                <a:lnTo>
                  <a:pt x="716" y="1050"/>
                </a:lnTo>
                <a:lnTo>
                  <a:pt x="727" y="1040"/>
                </a:lnTo>
                <a:lnTo>
                  <a:pt x="753" y="1019"/>
                </a:lnTo>
                <a:lnTo>
                  <a:pt x="765" y="1008"/>
                </a:lnTo>
                <a:lnTo>
                  <a:pt x="777" y="999"/>
                </a:lnTo>
                <a:lnTo>
                  <a:pt x="784" y="990"/>
                </a:lnTo>
                <a:lnTo>
                  <a:pt x="786" y="986"/>
                </a:lnTo>
                <a:lnTo>
                  <a:pt x="786" y="984"/>
                </a:lnTo>
                <a:lnTo>
                  <a:pt x="786" y="984"/>
                </a:lnTo>
                <a:lnTo>
                  <a:pt x="785" y="977"/>
                </a:lnTo>
                <a:lnTo>
                  <a:pt x="781" y="971"/>
                </a:lnTo>
                <a:lnTo>
                  <a:pt x="776" y="964"/>
                </a:lnTo>
                <a:lnTo>
                  <a:pt x="769" y="958"/>
                </a:lnTo>
                <a:lnTo>
                  <a:pt x="761" y="952"/>
                </a:lnTo>
                <a:lnTo>
                  <a:pt x="753" y="947"/>
                </a:lnTo>
                <a:lnTo>
                  <a:pt x="743" y="944"/>
                </a:lnTo>
                <a:lnTo>
                  <a:pt x="734" y="943"/>
                </a:lnTo>
                <a:lnTo>
                  <a:pt x="734" y="943"/>
                </a:lnTo>
                <a:lnTo>
                  <a:pt x="731" y="944"/>
                </a:lnTo>
                <a:lnTo>
                  <a:pt x="727" y="945"/>
                </a:lnTo>
                <a:lnTo>
                  <a:pt x="722" y="950"/>
                </a:lnTo>
                <a:lnTo>
                  <a:pt x="716" y="956"/>
                </a:lnTo>
                <a:lnTo>
                  <a:pt x="711" y="963"/>
                </a:lnTo>
                <a:lnTo>
                  <a:pt x="707" y="970"/>
                </a:lnTo>
                <a:lnTo>
                  <a:pt x="702" y="977"/>
                </a:lnTo>
                <a:lnTo>
                  <a:pt x="696" y="982"/>
                </a:lnTo>
                <a:lnTo>
                  <a:pt x="694" y="983"/>
                </a:lnTo>
                <a:lnTo>
                  <a:pt x="690" y="984"/>
                </a:lnTo>
                <a:lnTo>
                  <a:pt x="690" y="984"/>
                </a:lnTo>
                <a:lnTo>
                  <a:pt x="681" y="983"/>
                </a:lnTo>
                <a:lnTo>
                  <a:pt x="671" y="981"/>
                </a:lnTo>
                <a:lnTo>
                  <a:pt x="661" y="977"/>
                </a:lnTo>
                <a:lnTo>
                  <a:pt x="649" y="973"/>
                </a:lnTo>
                <a:lnTo>
                  <a:pt x="640" y="968"/>
                </a:lnTo>
                <a:lnTo>
                  <a:pt x="632" y="962"/>
                </a:lnTo>
                <a:lnTo>
                  <a:pt x="626" y="956"/>
                </a:lnTo>
                <a:lnTo>
                  <a:pt x="625" y="953"/>
                </a:lnTo>
                <a:lnTo>
                  <a:pt x="625" y="951"/>
                </a:lnTo>
                <a:lnTo>
                  <a:pt x="625" y="951"/>
                </a:lnTo>
                <a:lnTo>
                  <a:pt x="626" y="940"/>
                </a:lnTo>
                <a:lnTo>
                  <a:pt x="629" y="928"/>
                </a:lnTo>
                <a:lnTo>
                  <a:pt x="635" y="916"/>
                </a:lnTo>
                <a:lnTo>
                  <a:pt x="641" y="903"/>
                </a:lnTo>
                <a:lnTo>
                  <a:pt x="648" y="892"/>
                </a:lnTo>
                <a:lnTo>
                  <a:pt x="656" y="882"/>
                </a:lnTo>
                <a:lnTo>
                  <a:pt x="663" y="875"/>
                </a:lnTo>
                <a:lnTo>
                  <a:pt x="669" y="869"/>
                </a:lnTo>
                <a:lnTo>
                  <a:pt x="669" y="869"/>
                </a:lnTo>
                <a:lnTo>
                  <a:pt x="679" y="867"/>
                </a:lnTo>
                <a:lnTo>
                  <a:pt x="694" y="864"/>
                </a:lnTo>
                <a:lnTo>
                  <a:pt x="701" y="862"/>
                </a:lnTo>
                <a:lnTo>
                  <a:pt x="707" y="859"/>
                </a:lnTo>
                <a:lnTo>
                  <a:pt x="711" y="854"/>
                </a:lnTo>
                <a:lnTo>
                  <a:pt x="712" y="851"/>
                </a:lnTo>
                <a:lnTo>
                  <a:pt x="712" y="848"/>
                </a:lnTo>
                <a:lnTo>
                  <a:pt x="712" y="848"/>
                </a:lnTo>
                <a:lnTo>
                  <a:pt x="712" y="844"/>
                </a:lnTo>
                <a:lnTo>
                  <a:pt x="711" y="840"/>
                </a:lnTo>
                <a:lnTo>
                  <a:pt x="708" y="834"/>
                </a:lnTo>
                <a:lnTo>
                  <a:pt x="703" y="828"/>
                </a:lnTo>
                <a:lnTo>
                  <a:pt x="702" y="823"/>
                </a:lnTo>
                <a:lnTo>
                  <a:pt x="702" y="818"/>
                </a:lnTo>
                <a:lnTo>
                  <a:pt x="702" y="818"/>
                </a:lnTo>
                <a:lnTo>
                  <a:pt x="702" y="808"/>
                </a:lnTo>
                <a:lnTo>
                  <a:pt x="704" y="799"/>
                </a:lnTo>
                <a:lnTo>
                  <a:pt x="708" y="791"/>
                </a:lnTo>
                <a:lnTo>
                  <a:pt x="711" y="783"/>
                </a:lnTo>
                <a:lnTo>
                  <a:pt x="713" y="775"/>
                </a:lnTo>
                <a:lnTo>
                  <a:pt x="717" y="767"/>
                </a:lnTo>
                <a:lnTo>
                  <a:pt x="719" y="756"/>
                </a:lnTo>
                <a:lnTo>
                  <a:pt x="719" y="745"/>
                </a:lnTo>
                <a:lnTo>
                  <a:pt x="719" y="745"/>
                </a:lnTo>
                <a:lnTo>
                  <a:pt x="719" y="731"/>
                </a:lnTo>
                <a:lnTo>
                  <a:pt x="716" y="718"/>
                </a:lnTo>
                <a:lnTo>
                  <a:pt x="711" y="707"/>
                </a:lnTo>
                <a:lnTo>
                  <a:pt x="707" y="698"/>
                </a:lnTo>
                <a:lnTo>
                  <a:pt x="698" y="679"/>
                </a:lnTo>
                <a:lnTo>
                  <a:pt x="695" y="670"/>
                </a:lnTo>
                <a:lnTo>
                  <a:pt x="694" y="661"/>
                </a:lnTo>
                <a:lnTo>
                  <a:pt x="694" y="661"/>
                </a:lnTo>
                <a:lnTo>
                  <a:pt x="693" y="653"/>
                </a:lnTo>
                <a:lnTo>
                  <a:pt x="692" y="648"/>
                </a:lnTo>
                <a:lnTo>
                  <a:pt x="690" y="645"/>
                </a:lnTo>
                <a:lnTo>
                  <a:pt x="694" y="639"/>
                </a:lnTo>
                <a:lnTo>
                  <a:pt x="694" y="639"/>
                </a:lnTo>
                <a:lnTo>
                  <a:pt x="728" y="651"/>
                </a:lnTo>
                <a:lnTo>
                  <a:pt x="759" y="664"/>
                </a:lnTo>
                <a:lnTo>
                  <a:pt x="776" y="671"/>
                </a:lnTo>
                <a:lnTo>
                  <a:pt x="791" y="678"/>
                </a:lnTo>
                <a:lnTo>
                  <a:pt x="807" y="687"/>
                </a:lnTo>
                <a:lnTo>
                  <a:pt x="823" y="698"/>
                </a:lnTo>
                <a:lnTo>
                  <a:pt x="823" y="698"/>
                </a:lnTo>
                <a:lnTo>
                  <a:pt x="829" y="704"/>
                </a:lnTo>
                <a:lnTo>
                  <a:pt x="833" y="710"/>
                </a:lnTo>
                <a:lnTo>
                  <a:pt x="840" y="723"/>
                </a:lnTo>
                <a:lnTo>
                  <a:pt x="843" y="727"/>
                </a:lnTo>
                <a:lnTo>
                  <a:pt x="850" y="731"/>
                </a:lnTo>
                <a:lnTo>
                  <a:pt x="858" y="733"/>
                </a:lnTo>
                <a:lnTo>
                  <a:pt x="870" y="733"/>
                </a:lnTo>
                <a:lnTo>
                  <a:pt x="870" y="733"/>
                </a:lnTo>
                <a:lnTo>
                  <a:pt x="908" y="733"/>
                </a:lnTo>
                <a:lnTo>
                  <a:pt x="908" y="733"/>
                </a:lnTo>
                <a:lnTo>
                  <a:pt x="909" y="740"/>
                </a:lnTo>
                <a:lnTo>
                  <a:pt x="911" y="746"/>
                </a:lnTo>
                <a:lnTo>
                  <a:pt x="916" y="750"/>
                </a:lnTo>
                <a:lnTo>
                  <a:pt x="919" y="752"/>
                </a:lnTo>
                <a:lnTo>
                  <a:pt x="922" y="753"/>
                </a:lnTo>
                <a:lnTo>
                  <a:pt x="922" y="753"/>
                </a:lnTo>
                <a:lnTo>
                  <a:pt x="927" y="752"/>
                </a:lnTo>
                <a:lnTo>
                  <a:pt x="932" y="748"/>
                </a:lnTo>
                <a:lnTo>
                  <a:pt x="937" y="744"/>
                </a:lnTo>
                <a:lnTo>
                  <a:pt x="940" y="738"/>
                </a:lnTo>
                <a:lnTo>
                  <a:pt x="940" y="738"/>
                </a:lnTo>
                <a:lnTo>
                  <a:pt x="945" y="744"/>
                </a:lnTo>
                <a:lnTo>
                  <a:pt x="949" y="750"/>
                </a:lnTo>
                <a:lnTo>
                  <a:pt x="956" y="763"/>
                </a:lnTo>
                <a:lnTo>
                  <a:pt x="961" y="769"/>
                </a:lnTo>
                <a:lnTo>
                  <a:pt x="967" y="773"/>
                </a:lnTo>
                <a:lnTo>
                  <a:pt x="975" y="777"/>
                </a:lnTo>
                <a:lnTo>
                  <a:pt x="984" y="778"/>
                </a:lnTo>
                <a:lnTo>
                  <a:pt x="984" y="778"/>
                </a:lnTo>
                <a:lnTo>
                  <a:pt x="988" y="778"/>
                </a:lnTo>
                <a:lnTo>
                  <a:pt x="992" y="777"/>
                </a:lnTo>
                <a:lnTo>
                  <a:pt x="995" y="775"/>
                </a:lnTo>
                <a:lnTo>
                  <a:pt x="998" y="772"/>
                </a:lnTo>
                <a:lnTo>
                  <a:pt x="1000" y="769"/>
                </a:lnTo>
                <a:lnTo>
                  <a:pt x="1001" y="764"/>
                </a:lnTo>
                <a:lnTo>
                  <a:pt x="1002" y="759"/>
                </a:lnTo>
                <a:lnTo>
                  <a:pt x="1002" y="753"/>
                </a:lnTo>
                <a:lnTo>
                  <a:pt x="1002" y="753"/>
                </a:lnTo>
                <a:lnTo>
                  <a:pt x="1003" y="732"/>
                </a:lnTo>
                <a:lnTo>
                  <a:pt x="1003" y="711"/>
                </a:lnTo>
                <a:lnTo>
                  <a:pt x="1002" y="700"/>
                </a:lnTo>
                <a:lnTo>
                  <a:pt x="1001" y="688"/>
                </a:lnTo>
                <a:lnTo>
                  <a:pt x="999" y="677"/>
                </a:lnTo>
                <a:lnTo>
                  <a:pt x="995" y="664"/>
                </a:lnTo>
                <a:lnTo>
                  <a:pt x="995" y="664"/>
                </a:lnTo>
                <a:lnTo>
                  <a:pt x="993" y="658"/>
                </a:lnTo>
                <a:lnTo>
                  <a:pt x="990" y="655"/>
                </a:lnTo>
                <a:lnTo>
                  <a:pt x="985" y="654"/>
                </a:lnTo>
                <a:lnTo>
                  <a:pt x="982" y="651"/>
                </a:lnTo>
                <a:lnTo>
                  <a:pt x="977" y="649"/>
                </a:lnTo>
                <a:lnTo>
                  <a:pt x="974" y="646"/>
                </a:lnTo>
                <a:lnTo>
                  <a:pt x="970" y="640"/>
                </a:lnTo>
                <a:lnTo>
                  <a:pt x="970" y="631"/>
                </a:lnTo>
                <a:lnTo>
                  <a:pt x="970" y="631"/>
                </a:lnTo>
                <a:lnTo>
                  <a:pt x="970" y="623"/>
                </a:lnTo>
                <a:lnTo>
                  <a:pt x="972" y="615"/>
                </a:lnTo>
                <a:lnTo>
                  <a:pt x="975" y="607"/>
                </a:lnTo>
                <a:lnTo>
                  <a:pt x="978" y="600"/>
                </a:lnTo>
                <a:lnTo>
                  <a:pt x="983" y="593"/>
                </a:lnTo>
                <a:lnTo>
                  <a:pt x="988" y="587"/>
                </a:lnTo>
                <a:lnTo>
                  <a:pt x="1000" y="574"/>
                </a:lnTo>
                <a:lnTo>
                  <a:pt x="1011" y="562"/>
                </a:lnTo>
                <a:lnTo>
                  <a:pt x="1024" y="549"/>
                </a:lnTo>
                <a:lnTo>
                  <a:pt x="1035" y="534"/>
                </a:lnTo>
                <a:lnTo>
                  <a:pt x="1039" y="526"/>
                </a:lnTo>
                <a:lnTo>
                  <a:pt x="1044" y="517"/>
                </a:lnTo>
                <a:lnTo>
                  <a:pt x="1044" y="517"/>
                </a:lnTo>
                <a:lnTo>
                  <a:pt x="1040" y="517"/>
                </a:lnTo>
                <a:lnTo>
                  <a:pt x="1040" y="517"/>
                </a:lnTo>
                <a:close/>
              </a:path>
            </a:pathLst>
          </a:custGeom>
          <a:solidFill>
            <a:srgbClr val="558ED5"/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32" name="Freeform 107"/>
          <p:cNvSpPr>
            <a:spLocks/>
          </p:cNvSpPr>
          <p:nvPr/>
        </p:nvSpPr>
        <p:spPr bwMode="auto">
          <a:xfrm>
            <a:off x="6177574" y="4160999"/>
            <a:ext cx="376892" cy="465890"/>
          </a:xfrm>
          <a:custGeom>
            <a:avLst/>
            <a:gdLst/>
            <a:ahLst/>
            <a:cxnLst>
              <a:cxn ang="0">
                <a:pos x="329" y="679"/>
              </a:cxn>
              <a:cxn ang="0">
                <a:pos x="372" y="621"/>
              </a:cxn>
              <a:cxn ang="0">
                <a:pos x="392" y="559"/>
              </a:cxn>
              <a:cxn ang="0">
                <a:pos x="454" y="516"/>
              </a:cxn>
              <a:cxn ang="0">
                <a:pos x="482" y="524"/>
              </a:cxn>
              <a:cxn ang="0">
                <a:pos x="503" y="512"/>
              </a:cxn>
              <a:cxn ang="0">
                <a:pos x="541" y="423"/>
              </a:cxn>
              <a:cxn ang="0">
                <a:pos x="478" y="437"/>
              </a:cxn>
              <a:cxn ang="0">
                <a:pos x="417" y="426"/>
              </a:cxn>
              <a:cxn ang="0">
                <a:pos x="380" y="420"/>
              </a:cxn>
              <a:cxn ang="0">
                <a:pos x="354" y="396"/>
              </a:cxn>
              <a:cxn ang="0">
                <a:pos x="344" y="323"/>
              </a:cxn>
              <a:cxn ang="0">
                <a:pos x="380" y="287"/>
              </a:cxn>
              <a:cxn ang="0">
                <a:pos x="420" y="291"/>
              </a:cxn>
              <a:cxn ang="0">
                <a:pos x="425" y="316"/>
              </a:cxn>
              <a:cxn ang="0">
                <a:pos x="405" y="342"/>
              </a:cxn>
              <a:cxn ang="0">
                <a:pos x="439" y="342"/>
              </a:cxn>
              <a:cxn ang="0">
                <a:pos x="458" y="370"/>
              </a:cxn>
              <a:cxn ang="0">
                <a:pos x="480" y="363"/>
              </a:cxn>
              <a:cxn ang="0">
                <a:pos x="529" y="344"/>
              </a:cxn>
              <a:cxn ang="0">
                <a:pos x="568" y="331"/>
              </a:cxn>
              <a:cxn ang="0">
                <a:pos x="557" y="279"/>
              </a:cxn>
              <a:cxn ang="0">
                <a:pos x="573" y="229"/>
              </a:cxn>
              <a:cxn ang="0">
                <a:pos x="577" y="214"/>
              </a:cxn>
              <a:cxn ang="0">
                <a:pos x="553" y="224"/>
              </a:cxn>
              <a:cxn ang="0">
                <a:pos x="471" y="183"/>
              </a:cxn>
              <a:cxn ang="0">
                <a:pos x="447" y="144"/>
              </a:cxn>
              <a:cxn ang="0">
                <a:pos x="423" y="145"/>
              </a:cxn>
              <a:cxn ang="0">
                <a:pos x="398" y="138"/>
              </a:cxn>
              <a:cxn ang="0">
                <a:pos x="396" y="104"/>
              </a:cxn>
              <a:cxn ang="0">
                <a:pos x="374" y="88"/>
              </a:cxn>
              <a:cxn ang="0">
                <a:pos x="354" y="70"/>
              </a:cxn>
              <a:cxn ang="0">
                <a:pos x="323" y="61"/>
              </a:cxn>
              <a:cxn ang="0">
                <a:pos x="282" y="39"/>
              </a:cxn>
              <a:cxn ang="0">
                <a:pos x="259" y="0"/>
              </a:cxn>
              <a:cxn ang="0">
                <a:pos x="188" y="39"/>
              </a:cxn>
              <a:cxn ang="0">
                <a:pos x="159" y="47"/>
              </a:cxn>
              <a:cxn ang="0">
                <a:pos x="178" y="92"/>
              </a:cxn>
              <a:cxn ang="0">
                <a:pos x="157" y="114"/>
              </a:cxn>
              <a:cxn ang="0">
                <a:pos x="60" y="129"/>
              </a:cxn>
              <a:cxn ang="0">
                <a:pos x="75" y="163"/>
              </a:cxn>
              <a:cxn ang="0">
                <a:pos x="67" y="195"/>
              </a:cxn>
              <a:cxn ang="0">
                <a:pos x="12" y="246"/>
              </a:cxn>
              <a:cxn ang="0">
                <a:pos x="0" y="284"/>
              </a:cxn>
              <a:cxn ang="0">
                <a:pos x="7" y="373"/>
              </a:cxn>
              <a:cxn ang="0">
                <a:pos x="48" y="463"/>
              </a:cxn>
              <a:cxn ang="0">
                <a:pos x="60" y="533"/>
              </a:cxn>
              <a:cxn ang="0">
                <a:pos x="65" y="592"/>
              </a:cxn>
              <a:cxn ang="0">
                <a:pos x="88" y="588"/>
              </a:cxn>
              <a:cxn ang="0">
                <a:pos x="109" y="584"/>
              </a:cxn>
              <a:cxn ang="0">
                <a:pos x="130" y="618"/>
              </a:cxn>
              <a:cxn ang="0">
                <a:pos x="118" y="634"/>
              </a:cxn>
              <a:cxn ang="0">
                <a:pos x="90" y="655"/>
              </a:cxn>
              <a:cxn ang="0">
                <a:pos x="109" y="681"/>
              </a:cxn>
              <a:cxn ang="0">
                <a:pos x="106" y="713"/>
              </a:cxn>
              <a:cxn ang="0">
                <a:pos x="94" y="739"/>
              </a:cxn>
              <a:cxn ang="0">
                <a:pos x="144" y="768"/>
              </a:cxn>
              <a:cxn ang="0">
                <a:pos x="173" y="757"/>
              </a:cxn>
              <a:cxn ang="0">
                <a:pos x="195" y="763"/>
              </a:cxn>
              <a:cxn ang="0">
                <a:pos x="229" y="793"/>
              </a:cxn>
              <a:cxn ang="0">
                <a:pos x="260" y="787"/>
              </a:cxn>
              <a:cxn ang="0">
                <a:pos x="318" y="732"/>
              </a:cxn>
            </a:cxnLst>
            <a:rect l="0" t="0" r="r" b="b"/>
            <a:pathLst>
              <a:path w="583" h="794">
                <a:moveTo>
                  <a:pt x="314" y="717"/>
                </a:moveTo>
                <a:lnTo>
                  <a:pt x="314" y="717"/>
                </a:lnTo>
                <a:lnTo>
                  <a:pt x="316" y="705"/>
                </a:lnTo>
                <a:lnTo>
                  <a:pt x="318" y="695"/>
                </a:lnTo>
                <a:lnTo>
                  <a:pt x="323" y="687"/>
                </a:lnTo>
                <a:lnTo>
                  <a:pt x="329" y="679"/>
                </a:lnTo>
                <a:lnTo>
                  <a:pt x="343" y="664"/>
                </a:lnTo>
                <a:lnTo>
                  <a:pt x="351" y="656"/>
                </a:lnTo>
                <a:lnTo>
                  <a:pt x="358" y="648"/>
                </a:lnTo>
                <a:lnTo>
                  <a:pt x="358" y="648"/>
                </a:lnTo>
                <a:lnTo>
                  <a:pt x="367" y="633"/>
                </a:lnTo>
                <a:lnTo>
                  <a:pt x="372" y="621"/>
                </a:lnTo>
                <a:lnTo>
                  <a:pt x="374" y="611"/>
                </a:lnTo>
                <a:lnTo>
                  <a:pt x="375" y="602"/>
                </a:lnTo>
                <a:lnTo>
                  <a:pt x="377" y="592"/>
                </a:lnTo>
                <a:lnTo>
                  <a:pt x="379" y="582"/>
                </a:lnTo>
                <a:lnTo>
                  <a:pt x="384" y="572"/>
                </a:lnTo>
                <a:lnTo>
                  <a:pt x="392" y="559"/>
                </a:lnTo>
                <a:lnTo>
                  <a:pt x="392" y="559"/>
                </a:lnTo>
                <a:lnTo>
                  <a:pt x="403" y="549"/>
                </a:lnTo>
                <a:lnTo>
                  <a:pt x="423" y="534"/>
                </a:lnTo>
                <a:lnTo>
                  <a:pt x="434" y="527"/>
                </a:lnTo>
                <a:lnTo>
                  <a:pt x="445" y="521"/>
                </a:lnTo>
                <a:lnTo>
                  <a:pt x="454" y="516"/>
                </a:lnTo>
                <a:lnTo>
                  <a:pt x="461" y="515"/>
                </a:lnTo>
                <a:lnTo>
                  <a:pt x="461" y="515"/>
                </a:lnTo>
                <a:lnTo>
                  <a:pt x="465" y="515"/>
                </a:lnTo>
                <a:lnTo>
                  <a:pt x="469" y="516"/>
                </a:lnTo>
                <a:lnTo>
                  <a:pt x="476" y="520"/>
                </a:lnTo>
                <a:lnTo>
                  <a:pt x="482" y="524"/>
                </a:lnTo>
                <a:lnTo>
                  <a:pt x="486" y="526"/>
                </a:lnTo>
                <a:lnTo>
                  <a:pt x="491" y="526"/>
                </a:lnTo>
                <a:lnTo>
                  <a:pt x="491" y="526"/>
                </a:lnTo>
                <a:lnTo>
                  <a:pt x="493" y="524"/>
                </a:lnTo>
                <a:lnTo>
                  <a:pt x="495" y="522"/>
                </a:lnTo>
                <a:lnTo>
                  <a:pt x="503" y="512"/>
                </a:lnTo>
                <a:lnTo>
                  <a:pt x="511" y="496"/>
                </a:lnTo>
                <a:lnTo>
                  <a:pt x="520" y="478"/>
                </a:lnTo>
                <a:lnTo>
                  <a:pt x="535" y="444"/>
                </a:lnTo>
                <a:lnTo>
                  <a:pt x="540" y="430"/>
                </a:lnTo>
                <a:lnTo>
                  <a:pt x="541" y="423"/>
                </a:lnTo>
                <a:lnTo>
                  <a:pt x="541" y="423"/>
                </a:lnTo>
                <a:lnTo>
                  <a:pt x="524" y="423"/>
                </a:lnTo>
                <a:lnTo>
                  <a:pt x="524" y="423"/>
                </a:lnTo>
                <a:lnTo>
                  <a:pt x="524" y="423"/>
                </a:lnTo>
                <a:lnTo>
                  <a:pt x="512" y="428"/>
                </a:lnTo>
                <a:lnTo>
                  <a:pt x="497" y="434"/>
                </a:lnTo>
                <a:lnTo>
                  <a:pt x="478" y="437"/>
                </a:lnTo>
                <a:lnTo>
                  <a:pt x="457" y="438"/>
                </a:lnTo>
                <a:lnTo>
                  <a:pt x="457" y="438"/>
                </a:lnTo>
                <a:lnTo>
                  <a:pt x="448" y="437"/>
                </a:lnTo>
                <a:lnTo>
                  <a:pt x="441" y="436"/>
                </a:lnTo>
                <a:lnTo>
                  <a:pt x="428" y="430"/>
                </a:lnTo>
                <a:lnTo>
                  <a:pt x="417" y="426"/>
                </a:lnTo>
                <a:lnTo>
                  <a:pt x="410" y="423"/>
                </a:lnTo>
                <a:lnTo>
                  <a:pt x="402" y="423"/>
                </a:lnTo>
                <a:lnTo>
                  <a:pt x="402" y="423"/>
                </a:lnTo>
                <a:lnTo>
                  <a:pt x="394" y="423"/>
                </a:lnTo>
                <a:lnTo>
                  <a:pt x="387" y="422"/>
                </a:lnTo>
                <a:lnTo>
                  <a:pt x="380" y="420"/>
                </a:lnTo>
                <a:lnTo>
                  <a:pt x="374" y="417"/>
                </a:lnTo>
                <a:lnTo>
                  <a:pt x="369" y="414"/>
                </a:lnTo>
                <a:lnTo>
                  <a:pt x="364" y="411"/>
                </a:lnTo>
                <a:lnTo>
                  <a:pt x="361" y="406"/>
                </a:lnTo>
                <a:lnTo>
                  <a:pt x="356" y="401"/>
                </a:lnTo>
                <a:lnTo>
                  <a:pt x="354" y="396"/>
                </a:lnTo>
                <a:lnTo>
                  <a:pt x="350" y="389"/>
                </a:lnTo>
                <a:lnTo>
                  <a:pt x="347" y="374"/>
                </a:lnTo>
                <a:lnTo>
                  <a:pt x="344" y="355"/>
                </a:lnTo>
                <a:lnTo>
                  <a:pt x="343" y="335"/>
                </a:lnTo>
                <a:lnTo>
                  <a:pt x="343" y="335"/>
                </a:lnTo>
                <a:lnTo>
                  <a:pt x="344" y="323"/>
                </a:lnTo>
                <a:lnTo>
                  <a:pt x="347" y="313"/>
                </a:lnTo>
                <a:lnTo>
                  <a:pt x="350" y="305"/>
                </a:lnTo>
                <a:lnTo>
                  <a:pt x="355" y="298"/>
                </a:lnTo>
                <a:lnTo>
                  <a:pt x="362" y="293"/>
                </a:lnTo>
                <a:lnTo>
                  <a:pt x="370" y="290"/>
                </a:lnTo>
                <a:lnTo>
                  <a:pt x="380" y="287"/>
                </a:lnTo>
                <a:lnTo>
                  <a:pt x="392" y="286"/>
                </a:lnTo>
                <a:lnTo>
                  <a:pt x="392" y="286"/>
                </a:lnTo>
                <a:lnTo>
                  <a:pt x="403" y="287"/>
                </a:lnTo>
                <a:lnTo>
                  <a:pt x="409" y="287"/>
                </a:lnTo>
                <a:lnTo>
                  <a:pt x="415" y="289"/>
                </a:lnTo>
                <a:lnTo>
                  <a:pt x="420" y="291"/>
                </a:lnTo>
                <a:lnTo>
                  <a:pt x="424" y="294"/>
                </a:lnTo>
                <a:lnTo>
                  <a:pt x="426" y="299"/>
                </a:lnTo>
                <a:lnTo>
                  <a:pt x="427" y="306"/>
                </a:lnTo>
                <a:lnTo>
                  <a:pt x="427" y="306"/>
                </a:lnTo>
                <a:lnTo>
                  <a:pt x="427" y="312"/>
                </a:lnTo>
                <a:lnTo>
                  <a:pt x="425" y="316"/>
                </a:lnTo>
                <a:lnTo>
                  <a:pt x="423" y="320"/>
                </a:lnTo>
                <a:lnTo>
                  <a:pt x="419" y="323"/>
                </a:lnTo>
                <a:lnTo>
                  <a:pt x="412" y="331"/>
                </a:lnTo>
                <a:lnTo>
                  <a:pt x="409" y="336"/>
                </a:lnTo>
                <a:lnTo>
                  <a:pt x="405" y="342"/>
                </a:lnTo>
                <a:lnTo>
                  <a:pt x="405" y="342"/>
                </a:lnTo>
                <a:lnTo>
                  <a:pt x="411" y="344"/>
                </a:lnTo>
                <a:lnTo>
                  <a:pt x="415" y="345"/>
                </a:lnTo>
                <a:lnTo>
                  <a:pt x="419" y="345"/>
                </a:lnTo>
                <a:lnTo>
                  <a:pt x="423" y="345"/>
                </a:lnTo>
                <a:lnTo>
                  <a:pt x="430" y="343"/>
                </a:lnTo>
                <a:lnTo>
                  <a:pt x="439" y="342"/>
                </a:lnTo>
                <a:lnTo>
                  <a:pt x="439" y="342"/>
                </a:lnTo>
                <a:lnTo>
                  <a:pt x="441" y="350"/>
                </a:lnTo>
                <a:lnTo>
                  <a:pt x="446" y="360"/>
                </a:lnTo>
                <a:lnTo>
                  <a:pt x="449" y="365"/>
                </a:lnTo>
                <a:lnTo>
                  <a:pt x="454" y="368"/>
                </a:lnTo>
                <a:lnTo>
                  <a:pt x="458" y="370"/>
                </a:lnTo>
                <a:lnTo>
                  <a:pt x="464" y="371"/>
                </a:lnTo>
                <a:lnTo>
                  <a:pt x="464" y="371"/>
                </a:lnTo>
                <a:lnTo>
                  <a:pt x="470" y="370"/>
                </a:lnTo>
                <a:lnTo>
                  <a:pt x="473" y="369"/>
                </a:lnTo>
                <a:lnTo>
                  <a:pt x="477" y="367"/>
                </a:lnTo>
                <a:lnTo>
                  <a:pt x="480" y="363"/>
                </a:lnTo>
                <a:lnTo>
                  <a:pt x="481" y="359"/>
                </a:lnTo>
                <a:lnTo>
                  <a:pt x="484" y="354"/>
                </a:lnTo>
                <a:lnTo>
                  <a:pt x="486" y="342"/>
                </a:lnTo>
                <a:lnTo>
                  <a:pt x="486" y="342"/>
                </a:lnTo>
                <a:lnTo>
                  <a:pt x="504" y="343"/>
                </a:lnTo>
                <a:lnTo>
                  <a:pt x="529" y="344"/>
                </a:lnTo>
                <a:lnTo>
                  <a:pt x="540" y="343"/>
                </a:lnTo>
                <a:lnTo>
                  <a:pt x="552" y="340"/>
                </a:lnTo>
                <a:lnTo>
                  <a:pt x="561" y="337"/>
                </a:lnTo>
                <a:lnTo>
                  <a:pt x="564" y="333"/>
                </a:lnTo>
                <a:lnTo>
                  <a:pt x="568" y="331"/>
                </a:lnTo>
                <a:lnTo>
                  <a:pt x="568" y="331"/>
                </a:lnTo>
                <a:lnTo>
                  <a:pt x="563" y="323"/>
                </a:lnTo>
                <a:lnTo>
                  <a:pt x="558" y="315"/>
                </a:lnTo>
                <a:lnTo>
                  <a:pt x="557" y="305"/>
                </a:lnTo>
                <a:lnTo>
                  <a:pt x="556" y="291"/>
                </a:lnTo>
                <a:lnTo>
                  <a:pt x="556" y="291"/>
                </a:lnTo>
                <a:lnTo>
                  <a:pt x="557" y="279"/>
                </a:lnTo>
                <a:lnTo>
                  <a:pt x="560" y="270"/>
                </a:lnTo>
                <a:lnTo>
                  <a:pt x="562" y="261"/>
                </a:lnTo>
                <a:lnTo>
                  <a:pt x="565" y="254"/>
                </a:lnTo>
                <a:lnTo>
                  <a:pt x="569" y="246"/>
                </a:lnTo>
                <a:lnTo>
                  <a:pt x="571" y="238"/>
                </a:lnTo>
                <a:lnTo>
                  <a:pt x="573" y="229"/>
                </a:lnTo>
                <a:lnTo>
                  <a:pt x="575" y="217"/>
                </a:lnTo>
                <a:lnTo>
                  <a:pt x="575" y="217"/>
                </a:lnTo>
                <a:lnTo>
                  <a:pt x="579" y="214"/>
                </a:lnTo>
                <a:lnTo>
                  <a:pt x="583" y="213"/>
                </a:lnTo>
                <a:lnTo>
                  <a:pt x="583" y="213"/>
                </a:lnTo>
                <a:lnTo>
                  <a:pt x="577" y="214"/>
                </a:lnTo>
                <a:lnTo>
                  <a:pt x="572" y="215"/>
                </a:lnTo>
                <a:lnTo>
                  <a:pt x="564" y="218"/>
                </a:lnTo>
                <a:lnTo>
                  <a:pt x="558" y="223"/>
                </a:lnTo>
                <a:lnTo>
                  <a:pt x="555" y="224"/>
                </a:lnTo>
                <a:lnTo>
                  <a:pt x="553" y="224"/>
                </a:lnTo>
                <a:lnTo>
                  <a:pt x="553" y="224"/>
                </a:lnTo>
                <a:lnTo>
                  <a:pt x="546" y="224"/>
                </a:lnTo>
                <a:lnTo>
                  <a:pt x="539" y="222"/>
                </a:lnTo>
                <a:lnTo>
                  <a:pt x="523" y="216"/>
                </a:lnTo>
                <a:lnTo>
                  <a:pt x="504" y="207"/>
                </a:lnTo>
                <a:lnTo>
                  <a:pt x="487" y="195"/>
                </a:lnTo>
                <a:lnTo>
                  <a:pt x="471" y="183"/>
                </a:lnTo>
                <a:lnTo>
                  <a:pt x="458" y="169"/>
                </a:lnTo>
                <a:lnTo>
                  <a:pt x="454" y="162"/>
                </a:lnTo>
                <a:lnTo>
                  <a:pt x="449" y="155"/>
                </a:lnTo>
                <a:lnTo>
                  <a:pt x="447" y="149"/>
                </a:lnTo>
                <a:lnTo>
                  <a:pt x="447" y="144"/>
                </a:lnTo>
                <a:lnTo>
                  <a:pt x="447" y="144"/>
                </a:lnTo>
                <a:lnTo>
                  <a:pt x="443" y="147"/>
                </a:lnTo>
                <a:lnTo>
                  <a:pt x="441" y="148"/>
                </a:lnTo>
                <a:lnTo>
                  <a:pt x="438" y="148"/>
                </a:lnTo>
                <a:lnTo>
                  <a:pt x="434" y="148"/>
                </a:lnTo>
                <a:lnTo>
                  <a:pt x="427" y="145"/>
                </a:lnTo>
                <a:lnTo>
                  <a:pt x="423" y="145"/>
                </a:lnTo>
                <a:lnTo>
                  <a:pt x="417" y="144"/>
                </a:lnTo>
                <a:lnTo>
                  <a:pt x="417" y="144"/>
                </a:lnTo>
                <a:lnTo>
                  <a:pt x="410" y="144"/>
                </a:lnTo>
                <a:lnTo>
                  <a:pt x="405" y="142"/>
                </a:lnTo>
                <a:lnTo>
                  <a:pt x="401" y="140"/>
                </a:lnTo>
                <a:lnTo>
                  <a:pt x="398" y="138"/>
                </a:lnTo>
                <a:lnTo>
                  <a:pt x="396" y="134"/>
                </a:lnTo>
                <a:lnTo>
                  <a:pt x="396" y="131"/>
                </a:lnTo>
                <a:lnTo>
                  <a:pt x="396" y="124"/>
                </a:lnTo>
                <a:lnTo>
                  <a:pt x="396" y="116"/>
                </a:lnTo>
                <a:lnTo>
                  <a:pt x="397" y="108"/>
                </a:lnTo>
                <a:lnTo>
                  <a:pt x="396" y="104"/>
                </a:lnTo>
                <a:lnTo>
                  <a:pt x="396" y="101"/>
                </a:lnTo>
                <a:lnTo>
                  <a:pt x="394" y="99"/>
                </a:lnTo>
                <a:lnTo>
                  <a:pt x="392" y="96"/>
                </a:lnTo>
                <a:lnTo>
                  <a:pt x="392" y="96"/>
                </a:lnTo>
                <a:lnTo>
                  <a:pt x="381" y="91"/>
                </a:lnTo>
                <a:lnTo>
                  <a:pt x="374" y="88"/>
                </a:lnTo>
                <a:lnTo>
                  <a:pt x="370" y="87"/>
                </a:lnTo>
                <a:lnTo>
                  <a:pt x="366" y="87"/>
                </a:lnTo>
                <a:lnTo>
                  <a:pt x="363" y="86"/>
                </a:lnTo>
                <a:lnTo>
                  <a:pt x="361" y="84"/>
                </a:lnTo>
                <a:lnTo>
                  <a:pt x="357" y="79"/>
                </a:lnTo>
                <a:lnTo>
                  <a:pt x="354" y="70"/>
                </a:lnTo>
                <a:lnTo>
                  <a:pt x="354" y="70"/>
                </a:lnTo>
                <a:lnTo>
                  <a:pt x="351" y="67"/>
                </a:lnTo>
                <a:lnTo>
                  <a:pt x="348" y="64"/>
                </a:lnTo>
                <a:lnTo>
                  <a:pt x="342" y="63"/>
                </a:lnTo>
                <a:lnTo>
                  <a:pt x="336" y="62"/>
                </a:lnTo>
                <a:lnTo>
                  <a:pt x="323" y="61"/>
                </a:lnTo>
                <a:lnTo>
                  <a:pt x="310" y="60"/>
                </a:lnTo>
                <a:lnTo>
                  <a:pt x="310" y="60"/>
                </a:lnTo>
                <a:lnTo>
                  <a:pt x="301" y="57"/>
                </a:lnTo>
                <a:lnTo>
                  <a:pt x="294" y="53"/>
                </a:lnTo>
                <a:lnTo>
                  <a:pt x="287" y="47"/>
                </a:lnTo>
                <a:lnTo>
                  <a:pt x="282" y="39"/>
                </a:lnTo>
                <a:lnTo>
                  <a:pt x="278" y="31"/>
                </a:lnTo>
                <a:lnTo>
                  <a:pt x="274" y="22"/>
                </a:lnTo>
                <a:lnTo>
                  <a:pt x="272" y="11"/>
                </a:lnTo>
                <a:lnTo>
                  <a:pt x="270" y="0"/>
                </a:lnTo>
                <a:lnTo>
                  <a:pt x="270" y="0"/>
                </a:lnTo>
                <a:lnTo>
                  <a:pt x="259" y="0"/>
                </a:lnTo>
                <a:lnTo>
                  <a:pt x="259" y="0"/>
                </a:lnTo>
                <a:lnTo>
                  <a:pt x="239" y="15"/>
                </a:lnTo>
                <a:lnTo>
                  <a:pt x="227" y="23"/>
                </a:lnTo>
                <a:lnTo>
                  <a:pt x="214" y="30"/>
                </a:lnTo>
                <a:lnTo>
                  <a:pt x="202" y="35"/>
                </a:lnTo>
                <a:lnTo>
                  <a:pt x="188" y="39"/>
                </a:lnTo>
                <a:lnTo>
                  <a:pt x="181" y="39"/>
                </a:lnTo>
                <a:lnTo>
                  <a:pt x="174" y="40"/>
                </a:lnTo>
                <a:lnTo>
                  <a:pt x="167" y="39"/>
                </a:lnTo>
                <a:lnTo>
                  <a:pt x="159" y="38"/>
                </a:lnTo>
                <a:lnTo>
                  <a:pt x="159" y="38"/>
                </a:lnTo>
                <a:lnTo>
                  <a:pt x="159" y="47"/>
                </a:lnTo>
                <a:lnTo>
                  <a:pt x="160" y="55"/>
                </a:lnTo>
                <a:lnTo>
                  <a:pt x="164" y="62"/>
                </a:lnTo>
                <a:lnTo>
                  <a:pt x="167" y="68"/>
                </a:lnTo>
                <a:lnTo>
                  <a:pt x="174" y="78"/>
                </a:lnTo>
                <a:lnTo>
                  <a:pt x="176" y="85"/>
                </a:lnTo>
                <a:lnTo>
                  <a:pt x="178" y="92"/>
                </a:lnTo>
                <a:lnTo>
                  <a:pt x="178" y="92"/>
                </a:lnTo>
                <a:lnTo>
                  <a:pt x="176" y="98"/>
                </a:lnTo>
                <a:lnTo>
                  <a:pt x="174" y="102"/>
                </a:lnTo>
                <a:lnTo>
                  <a:pt x="170" y="107"/>
                </a:lnTo>
                <a:lnTo>
                  <a:pt x="164" y="110"/>
                </a:lnTo>
                <a:lnTo>
                  <a:pt x="157" y="114"/>
                </a:lnTo>
                <a:lnTo>
                  <a:pt x="149" y="117"/>
                </a:lnTo>
                <a:lnTo>
                  <a:pt x="132" y="122"/>
                </a:lnTo>
                <a:lnTo>
                  <a:pt x="112" y="125"/>
                </a:lnTo>
                <a:lnTo>
                  <a:pt x="92" y="127"/>
                </a:lnTo>
                <a:lnTo>
                  <a:pt x="75" y="129"/>
                </a:lnTo>
                <a:lnTo>
                  <a:pt x="60" y="129"/>
                </a:lnTo>
                <a:lnTo>
                  <a:pt x="60" y="129"/>
                </a:lnTo>
                <a:lnTo>
                  <a:pt x="61" y="134"/>
                </a:lnTo>
                <a:lnTo>
                  <a:pt x="62" y="139"/>
                </a:lnTo>
                <a:lnTo>
                  <a:pt x="68" y="148"/>
                </a:lnTo>
                <a:lnTo>
                  <a:pt x="73" y="157"/>
                </a:lnTo>
                <a:lnTo>
                  <a:pt x="75" y="163"/>
                </a:lnTo>
                <a:lnTo>
                  <a:pt x="75" y="169"/>
                </a:lnTo>
                <a:lnTo>
                  <a:pt x="75" y="169"/>
                </a:lnTo>
                <a:lnTo>
                  <a:pt x="75" y="176"/>
                </a:lnTo>
                <a:lnTo>
                  <a:pt x="73" y="183"/>
                </a:lnTo>
                <a:lnTo>
                  <a:pt x="71" y="190"/>
                </a:lnTo>
                <a:lnTo>
                  <a:pt x="67" y="195"/>
                </a:lnTo>
                <a:lnTo>
                  <a:pt x="62" y="201"/>
                </a:lnTo>
                <a:lnTo>
                  <a:pt x="57" y="206"/>
                </a:lnTo>
                <a:lnTo>
                  <a:pt x="46" y="215"/>
                </a:lnTo>
                <a:lnTo>
                  <a:pt x="25" y="232"/>
                </a:lnTo>
                <a:lnTo>
                  <a:pt x="15" y="241"/>
                </a:lnTo>
                <a:lnTo>
                  <a:pt x="12" y="246"/>
                </a:lnTo>
                <a:lnTo>
                  <a:pt x="8" y="251"/>
                </a:lnTo>
                <a:lnTo>
                  <a:pt x="8" y="251"/>
                </a:lnTo>
                <a:lnTo>
                  <a:pt x="4" y="259"/>
                </a:lnTo>
                <a:lnTo>
                  <a:pt x="2" y="267"/>
                </a:lnTo>
                <a:lnTo>
                  <a:pt x="0" y="275"/>
                </a:lnTo>
                <a:lnTo>
                  <a:pt x="0" y="284"/>
                </a:lnTo>
                <a:lnTo>
                  <a:pt x="0" y="302"/>
                </a:lnTo>
                <a:lnTo>
                  <a:pt x="2" y="323"/>
                </a:lnTo>
                <a:lnTo>
                  <a:pt x="2" y="323"/>
                </a:lnTo>
                <a:lnTo>
                  <a:pt x="3" y="342"/>
                </a:lnTo>
                <a:lnTo>
                  <a:pt x="5" y="358"/>
                </a:lnTo>
                <a:lnTo>
                  <a:pt x="7" y="373"/>
                </a:lnTo>
                <a:lnTo>
                  <a:pt x="11" y="385"/>
                </a:lnTo>
                <a:lnTo>
                  <a:pt x="15" y="398"/>
                </a:lnTo>
                <a:lnTo>
                  <a:pt x="20" y="409"/>
                </a:lnTo>
                <a:lnTo>
                  <a:pt x="31" y="431"/>
                </a:lnTo>
                <a:lnTo>
                  <a:pt x="42" y="453"/>
                </a:lnTo>
                <a:lnTo>
                  <a:pt x="48" y="463"/>
                </a:lnTo>
                <a:lnTo>
                  <a:pt x="51" y="475"/>
                </a:lnTo>
                <a:lnTo>
                  <a:pt x="56" y="488"/>
                </a:lnTo>
                <a:lnTo>
                  <a:pt x="58" y="501"/>
                </a:lnTo>
                <a:lnTo>
                  <a:pt x="60" y="516"/>
                </a:lnTo>
                <a:lnTo>
                  <a:pt x="60" y="533"/>
                </a:lnTo>
                <a:lnTo>
                  <a:pt x="60" y="533"/>
                </a:lnTo>
                <a:lnTo>
                  <a:pt x="60" y="566"/>
                </a:lnTo>
                <a:lnTo>
                  <a:pt x="60" y="566"/>
                </a:lnTo>
                <a:lnTo>
                  <a:pt x="61" y="576"/>
                </a:lnTo>
                <a:lnTo>
                  <a:pt x="62" y="587"/>
                </a:lnTo>
                <a:lnTo>
                  <a:pt x="64" y="590"/>
                </a:lnTo>
                <a:lnTo>
                  <a:pt x="65" y="592"/>
                </a:lnTo>
                <a:lnTo>
                  <a:pt x="68" y="595"/>
                </a:lnTo>
                <a:lnTo>
                  <a:pt x="72" y="596"/>
                </a:lnTo>
                <a:lnTo>
                  <a:pt x="72" y="596"/>
                </a:lnTo>
                <a:lnTo>
                  <a:pt x="76" y="595"/>
                </a:lnTo>
                <a:lnTo>
                  <a:pt x="81" y="594"/>
                </a:lnTo>
                <a:lnTo>
                  <a:pt x="88" y="588"/>
                </a:lnTo>
                <a:lnTo>
                  <a:pt x="94" y="583"/>
                </a:lnTo>
                <a:lnTo>
                  <a:pt x="97" y="581"/>
                </a:lnTo>
                <a:lnTo>
                  <a:pt x="100" y="581"/>
                </a:lnTo>
                <a:lnTo>
                  <a:pt x="100" y="581"/>
                </a:lnTo>
                <a:lnTo>
                  <a:pt x="104" y="582"/>
                </a:lnTo>
                <a:lnTo>
                  <a:pt x="109" y="584"/>
                </a:lnTo>
                <a:lnTo>
                  <a:pt x="113" y="589"/>
                </a:lnTo>
                <a:lnTo>
                  <a:pt x="118" y="594"/>
                </a:lnTo>
                <a:lnTo>
                  <a:pt x="122" y="599"/>
                </a:lnTo>
                <a:lnTo>
                  <a:pt x="127" y="606"/>
                </a:lnTo>
                <a:lnTo>
                  <a:pt x="129" y="612"/>
                </a:lnTo>
                <a:lnTo>
                  <a:pt x="130" y="618"/>
                </a:lnTo>
                <a:lnTo>
                  <a:pt x="130" y="618"/>
                </a:lnTo>
                <a:lnTo>
                  <a:pt x="129" y="621"/>
                </a:lnTo>
                <a:lnTo>
                  <a:pt x="128" y="625"/>
                </a:lnTo>
                <a:lnTo>
                  <a:pt x="126" y="628"/>
                </a:lnTo>
                <a:lnTo>
                  <a:pt x="123" y="630"/>
                </a:lnTo>
                <a:lnTo>
                  <a:pt x="118" y="634"/>
                </a:lnTo>
                <a:lnTo>
                  <a:pt x="110" y="637"/>
                </a:lnTo>
                <a:lnTo>
                  <a:pt x="103" y="641"/>
                </a:lnTo>
                <a:lnTo>
                  <a:pt x="96" y="644"/>
                </a:lnTo>
                <a:lnTo>
                  <a:pt x="91" y="649"/>
                </a:lnTo>
                <a:lnTo>
                  <a:pt x="90" y="651"/>
                </a:lnTo>
                <a:lnTo>
                  <a:pt x="90" y="655"/>
                </a:lnTo>
                <a:lnTo>
                  <a:pt x="90" y="655"/>
                </a:lnTo>
                <a:lnTo>
                  <a:pt x="91" y="659"/>
                </a:lnTo>
                <a:lnTo>
                  <a:pt x="94" y="664"/>
                </a:lnTo>
                <a:lnTo>
                  <a:pt x="100" y="672"/>
                </a:lnTo>
                <a:lnTo>
                  <a:pt x="105" y="676"/>
                </a:lnTo>
                <a:lnTo>
                  <a:pt x="109" y="681"/>
                </a:lnTo>
                <a:lnTo>
                  <a:pt x="111" y="687"/>
                </a:lnTo>
                <a:lnTo>
                  <a:pt x="112" y="695"/>
                </a:lnTo>
                <a:lnTo>
                  <a:pt x="112" y="695"/>
                </a:lnTo>
                <a:lnTo>
                  <a:pt x="111" y="703"/>
                </a:lnTo>
                <a:lnTo>
                  <a:pt x="109" y="709"/>
                </a:lnTo>
                <a:lnTo>
                  <a:pt x="106" y="713"/>
                </a:lnTo>
                <a:lnTo>
                  <a:pt x="103" y="717"/>
                </a:lnTo>
                <a:lnTo>
                  <a:pt x="99" y="720"/>
                </a:lnTo>
                <a:lnTo>
                  <a:pt x="96" y="725"/>
                </a:lnTo>
                <a:lnTo>
                  <a:pt x="95" y="730"/>
                </a:lnTo>
                <a:lnTo>
                  <a:pt x="94" y="739"/>
                </a:lnTo>
                <a:lnTo>
                  <a:pt x="94" y="739"/>
                </a:lnTo>
                <a:lnTo>
                  <a:pt x="96" y="741"/>
                </a:lnTo>
                <a:lnTo>
                  <a:pt x="100" y="745"/>
                </a:lnTo>
                <a:lnTo>
                  <a:pt x="115" y="755"/>
                </a:lnTo>
                <a:lnTo>
                  <a:pt x="133" y="764"/>
                </a:lnTo>
                <a:lnTo>
                  <a:pt x="140" y="767"/>
                </a:lnTo>
                <a:lnTo>
                  <a:pt x="144" y="768"/>
                </a:lnTo>
                <a:lnTo>
                  <a:pt x="144" y="768"/>
                </a:lnTo>
                <a:lnTo>
                  <a:pt x="150" y="767"/>
                </a:lnTo>
                <a:lnTo>
                  <a:pt x="153" y="766"/>
                </a:lnTo>
                <a:lnTo>
                  <a:pt x="161" y="763"/>
                </a:lnTo>
                <a:lnTo>
                  <a:pt x="168" y="759"/>
                </a:lnTo>
                <a:lnTo>
                  <a:pt x="173" y="757"/>
                </a:lnTo>
                <a:lnTo>
                  <a:pt x="178" y="757"/>
                </a:lnTo>
                <a:lnTo>
                  <a:pt x="178" y="757"/>
                </a:lnTo>
                <a:lnTo>
                  <a:pt x="183" y="757"/>
                </a:lnTo>
                <a:lnTo>
                  <a:pt x="187" y="758"/>
                </a:lnTo>
                <a:lnTo>
                  <a:pt x="191" y="760"/>
                </a:lnTo>
                <a:lnTo>
                  <a:pt x="195" y="763"/>
                </a:lnTo>
                <a:lnTo>
                  <a:pt x="202" y="768"/>
                </a:lnTo>
                <a:lnTo>
                  <a:pt x="207" y="775"/>
                </a:lnTo>
                <a:lnTo>
                  <a:pt x="213" y="782"/>
                </a:lnTo>
                <a:lnTo>
                  <a:pt x="220" y="788"/>
                </a:lnTo>
                <a:lnTo>
                  <a:pt x="225" y="790"/>
                </a:lnTo>
                <a:lnTo>
                  <a:pt x="229" y="793"/>
                </a:lnTo>
                <a:lnTo>
                  <a:pt x="235" y="794"/>
                </a:lnTo>
                <a:lnTo>
                  <a:pt x="241" y="794"/>
                </a:lnTo>
                <a:lnTo>
                  <a:pt x="241" y="794"/>
                </a:lnTo>
                <a:lnTo>
                  <a:pt x="245" y="794"/>
                </a:lnTo>
                <a:lnTo>
                  <a:pt x="250" y="791"/>
                </a:lnTo>
                <a:lnTo>
                  <a:pt x="260" y="787"/>
                </a:lnTo>
                <a:lnTo>
                  <a:pt x="270" y="778"/>
                </a:lnTo>
                <a:lnTo>
                  <a:pt x="280" y="768"/>
                </a:lnTo>
                <a:lnTo>
                  <a:pt x="300" y="747"/>
                </a:lnTo>
                <a:lnTo>
                  <a:pt x="309" y="739"/>
                </a:lnTo>
                <a:lnTo>
                  <a:pt x="318" y="732"/>
                </a:lnTo>
                <a:lnTo>
                  <a:pt x="318" y="732"/>
                </a:lnTo>
                <a:lnTo>
                  <a:pt x="314" y="717"/>
                </a:lnTo>
                <a:lnTo>
                  <a:pt x="314" y="717"/>
                </a:lnTo>
                <a:close/>
              </a:path>
            </a:pathLst>
          </a:custGeom>
          <a:solidFill>
            <a:srgbClr val="6FB401"/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33" name="Freeform 108"/>
          <p:cNvSpPr>
            <a:spLocks/>
          </p:cNvSpPr>
          <p:nvPr/>
        </p:nvSpPr>
        <p:spPr bwMode="auto">
          <a:xfrm>
            <a:off x="5642672" y="3950938"/>
            <a:ext cx="252557" cy="165466"/>
          </a:xfrm>
          <a:custGeom>
            <a:avLst/>
            <a:gdLst/>
            <a:ahLst/>
            <a:cxnLst>
              <a:cxn ang="0">
                <a:pos x="107" y="11"/>
              </a:cxn>
              <a:cxn ang="0">
                <a:pos x="94" y="35"/>
              </a:cxn>
              <a:cxn ang="0">
                <a:pos x="65" y="61"/>
              </a:cxn>
              <a:cxn ang="0">
                <a:pos x="15" y="88"/>
              </a:cxn>
              <a:cxn ang="0">
                <a:pos x="3" y="103"/>
              </a:cxn>
              <a:cxn ang="0">
                <a:pos x="22" y="129"/>
              </a:cxn>
              <a:cxn ang="0">
                <a:pos x="47" y="145"/>
              </a:cxn>
              <a:cxn ang="0">
                <a:pos x="60" y="146"/>
              </a:cxn>
              <a:cxn ang="0">
                <a:pos x="81" y="137"/>
              </a:cxn>
              <a:cxn ang="0">
                <a:pos x="89" y="136"/>
              </a:cxn>
              <a:cxn ang="0">
                <a:pos x="111" y="146"/>
              </a:cxn>
              <a:cxn ang="0">
                <a:pos x="120" y="170"/>
              </a:cxn>
              <a:cxn ang="0">
                <a:pos x="126" y="220"/>
              </a:cxn>
              <a:cxn ang="0">
                <a:pos x="136" y="240"/>
              </a:cxn>
              <a:cxn ang="0">
                <a:pos x="151" y="245"/>
              </a:cxn>
              <a:cxn ang="0">
                <a:pos x="164" y="237"/>
              </a:cxn>
              <a:cxn ang="0">
                <a:pos x="175" y="224"/>
              </a:cxn>
              <a:cxn ang="0">
                <a:pos x="187" y="220"/>
              </a:cxn>
              <a:cxn ang="0">
                <a:pos x="204" y="224"/>
              </a:cxn>
              <a:cxn ang="0">
                <a:pos x="226" y="243"/>
              </a:cxn>
              <a:cxn ang="0">
                <a:pos x="248" y="262"/>
              </a:cxn>
              <a:cxn ang="0">
                <a:pos x="265" y="268"/>
              </a:cxn>
              <a:cxn ang="0">
                <a:pos x="280" y="268"/>
              </a:cxn>
              <a:cxn ang="0">
                <a:pos x="281" y="266"/>
              </a:cxn>
              <a:cxn ang="0">
                <a:pos x="287" y="264"/>
              </a:cxn>
              <a:cxn ang="0">
                <a:pos x="301" y="267"/>
              </a:cxn>
              <a:cxn ang="0">
                <a:pos x="325" y="279"/>
              </a:cxn>
              <a:cxn ang="0">
                <a:pos x="342" y="283"/>
              </a:cxn>
              <a:cxn ang="0">
                <a:pos x="354" y="278"/>
              </a:cxn>
              <a:cxn ang="0">
                <a:pos x="364" y="261"/>
              </a:cxn>
              <a:cxn ang="0">
                <a:pos x="367" y="220"/>
              </a:cxn>
              <a:cxn ang="0">
                <a:pos x="371" y="213"/>
              </a:cxn>
              <a:cxn ang="0">
                <a:pos x="388" y="198"/>
              </a:cxn>
              <a:cxn ang="0">
                <a:pos x="389" y="190"/>
              </a:cxn>
              <a:cxn ang="0">
                <a:pos x="382" y="182"/>
              </a:cxn>
              <a:cxn ang="0">
                <a:pos x="374" y="171"/>
              </a:cxn>
              <a:cxn ang="0">
                <a:pos x="344" y="141"/>
              </a:cxn>
              <a:cxn ang="0">
                <a:pos x="339" y="132"/>
              </a:cxn>
              <a:cxn ang="0">
                <a:pos x="313" y="138"/>
              </a:cxn>
              <a:cxn ang="0">
                <a:pos x="275" y="159"/>
              </a:cxn>
              <a:cxn ang="0">
                <a:pos x="248" y="171"/>
              </a:cxn>
              <a:cxn ang="0">
                <a:pos x="234" y="170"/>
              </a:cxn>
              <a:cxn ang="0">
                <a:pos x="214" y="156"/>
              </a:cxn>
              <a:cxn ang="0">
                <a:pos x="203" y="130"/>
              </a:cxn>
              <a:cxn ang="0">
                <a:pos x="202" y="98"/>
              </a:cxn>
              <a:cxn ang="0">
                <a:pos x="194" y="54"/>
              </a:cxn>
              <a:cxn ang="0">
                <a:pos x="184" y="39"/>
              </a:cxn>
              <a:cxn ang="0">
                <a:pos x="168" y="32"/>
              </a:cxn>
              <a:cxn ang="0">
                <a:pos x="144" y="29"/>
              </a:cxn>
              <a:cxn ang="0">
                <a:pos x="118" y="16"/>
              </a:cxn>
              <a:cxn ang="0">
                <a:pos x="111" y="4"/>
              </a:cxn>
              <a:cxn ang="0">
                <a:pos x="110" y="0"/>
              </a:cxn>
            </a:cxnLst>
            <a:rect l="0" t="0" r="r" b="b"/>
            <a:pathLst>
              <a:path w="389" h="283">
                <a:moveTo>
                  <a:pt x="110" y="3"/>
                </a:moveTo>
                <a:lnTo>
                  <a:pt x="110" y="3"/>
                </a:lnTo>
                <a:lnTo>
                  <a:pt x="107" y="11"/>
                </a:lnTo>
                <a:lnTo>
                  <a:pt x="104" y="20"/>
                </a:lnTo>
                <a:lnTo>
                  <a:pt x="99" y="27"/>
                </a:lnTo>
                <a:lnTo>
                  <a:pt x="94" y="35"/>
                </a:lnTo>
                <a:lnTo>
                  <a:pt x="87" y="42"/>
                </a:lnTo>
                <a:lnTo>
                  <a:pt x="80" y="49"/>
                </a:lnTo>
                <a:lnTo>
                  <a:pt x="65" y="61"/>
                </a:lnTo>
                <a:lnTo>
                  <a:pt x="47" y="72"/>
                </a:lnTo>
                <a:lnTo>
                  <a:pt x="31" y="80"/>
                </a:lnTo>
                <a:lnTo>
                  <a:pt x="15" y="88"/>
                </a:lnTo>
                <a:lnTo>
                  <a:pt x="0" y="94"/>
                </a:lnTo>
                <a:lnTo>
                  <a:pt x="0" y="94"/>
                </a:lnTo>
                <a:lnTo>
                  <a:pt x="3" y="103"/>
                </a:lnTo>
                <a:lnTo>
                  <a:pt x="7" y="113"/>
                </a:lnTo>
                <a:lnTo>
                  <a:pt x="14" y="121"/>
                </a:lnTo>
                <a:lnTo>
                  <a:pt x="22" y="129"/>
                </a:lnTo>
                <a:lnTo>
                  <a:pt x="30" y="136"/>
                </a:lnTo>
                <a:lnTo>
                  <a:pt x="39" y="141"/>
                </a:lnTo>
                <a:lnTo>
                  <a:pt x="47" y="145"/>
                </a:lnTo>
                <a:lnTo>
                  <a:pt x="56" y="147"/>
                </a:lnTo>
                <a:lnTo>
                  <a:pt x="56" y="147"/>
                </a:lnTo>
                <a:lnTo>
                  <a:pt x="60" y="146"/>
                </a:lnTo>
                <a:lnTo>
                  <a:pt x="65" y="145"/>
                </a:lnTo>
                <a:lnTo>
                  <a:pt x="73" y="141"/>
                </a:lnTo>
                <a:lnTo>
                  <a:pt x="81" y="137"/>
                </a:lnTo>
                <a:lnTo>
                  <a:pt x="84" y="136"/>
                </a:lnTo>
                <a:lnTo>
                  <a:pt x="89" y="136"/>
                </a:lnTo>
                <a:lnTo>
                  <a:pt x="89" y="136"/>
                </a:lnTo>
                <a:lnTo>
                  <a:pt x="97" y="137"/>
                </a:lnTo>
                <a:lnTo>
                  <a:pt x="105" y="140"/>
                </a:lnTo>
                <a:lnTo>
                  <a:pt x="111" y="146"/>
                </a:lnTo>
                <a:lnTo>
                  <a:pt x="114" y="153"/>
                </a:lnTo>
                <a:lnTo>
                  <a:pt x="118" y="161"/>
                </a:lnTo>
                <a:lnTo>
                  <a:pt x="120" y="170"/>
                </a:lnTo>
                <a:lnTo>
                  <a:pt x="122" y="191"/>
                </a:lnTo>
                <a:lnTo>
                  <a:pt x="125" y="210"/>
                </a:lnTo>
                <a:lnTo>
                  <a:pt x="126" y="220"/>
                </a:lnTo>
                <a:lnTo>
                  <a:pt x="128" y="228"/>
                </a:lnTo>
                <a:lnTo>
                  <a:pt x="131" y="234"/>
                </a:lnTo>
                <a:lnTo>
                  <a:pt x="136" y="240"/>
                </a:lnTo>
                <a:lnTo>
                  <a:pt x="143" y="244"/>
                </a:lnTo>
                <a:lnTo>
                  <a:pt x="151" y="245"/>
                </a:lnTo>
                <a:lnTo>
                  <a:pt x="151" y="245"/>
                </a:lnTo>
                <a:lnTo>
                  <a:pt x="156" y="244"/>
                </a:lnTo>
                <a:lnTo>
                  <a:pt x="160" y="241"/>
                </a:lnTo>
                <a:lnTo>
                  <a:pt x="164" y="237"/>
                </a:lnTo>
                <a:lnTo>
                  <a:pt x="167" y="232"/>
                </a:lnTo>
                <a:lnTo>
                  <a:pt x="172" y="228"/>
                </a:lnTo>
                <a:lnTo>
                  <a:pt x="175" y="224"/>
                </a:lnTo>
                <a:lnTo>
                  <a:pt x="181" y="221"/>
                </a:lnTo>
                <a:lnTo>
                  <a:pt x="187" y="220"/>
                </a:lnTo>
                <a:lnTo>
                  <a:pt x="187" y="220"/>
                </a:lnTo>
                <a:lnTo>
                  <a:pt x="194" y="221"/>
                </a:lnTo>
                <a:lnTo>
                  <a:pt x="198" y="222"/>
                </a:lnTo>
                <a:lnTo>
                  <a:pt x="204" y="224"/>
                </a:lnTo>
                <a:lnTo>
                  <a:pt x="209" y="226"/>
                </a:lnTo>
                <a:lnTo>
                  <a:pt x="218" y="234"/>
                </a:lnTo>
                <a:lnTo>
                  <a:pt x="226" y="243"/>
                </a:lnTo>
                <a:lnTo>
                  <a:pt x="234" y="251"/>
                </a:lnTo>
                <a:lnTo>
                  <a:pt x="243" y="259"/>
                </a:lnTo>
                <a:lnTo>
                  <a:pt x="248" y="262"/>
                </a:lnTo>
                <a:lnTo>
                  <a:pt x="253" y="264"/>
                </a:lnTo>
                <a:lnTo>
                  <a:pt x="259" y="267"/>
                </a:lnTo>
                <a:lnTo>
                  <a:pt x="265" y="268"/>
                </a:lnTo>
                <a:lnTo>
                  <a:pt x="265" y="268"/>
                </a:lnTo>
                <a:lnTo>
                  <a:pt x="280" y="268"/>
                </a:lnTo>
                <a:lnTo>
                  <a:pt x="280" y="268"/>
                </a:lnTo>
                <a:lnTo>
                  <a:pt x="280" y="268"/>
                </a:lnTo>
                <a:lnTo>
                  <a:pt x="282" y="267"/>
                </a:lnTo>
                <a:lnTo>
                  <a:pt x="281" y="266"/>
                </a:lnTo>
                <a:lnTo>
                  <a:pt x="281" y="266"/>
                </a:lnTo>
                <a:lnTo>
                  <a:pt x="281" y="264"/>
                </a:lnTo>
                <a:lnTo>
                  <a:pt x="287" y="264"/>
                </a:lnTo>
                <a:lnTo>
                  <a:pt x="287" y="264"/>
                </a:lnTo>
                <a:lnTo>
                  <a:pt x="294" y="264"/>
                </a:lnTo>
                <a:lnTo>
                  <a:pt x="301" y="267"/>
                </a:lnTo>
                <a:lnTo>
                  <a:pt x="313" y="274"/>
                </a:lnTo>
                <a:lnTo>
                  <a:pt x="319" y="277"/>
                </a:lnTo>
                <a:lnTo>
                  <a:pt x="325" y="279"/>
                </a:lnTo>
                <a:lnTo>
                  <a:pt x="333" y="282"/>
                </a:lnTo>
                <a:lnTo>
                  <a:pt x="342" y="283"/>
                </a:lnTo>
                <a:lnTo>
                  <a:pt x="342" y="283"/>
                </a:lnTo>
                <a:lnTo>
                  <a:pt x="347" y="282"/>
                </a:lnTo>
                <a:lnTo>
                  <a:pt x="350" y="281"/>
                </a:lnTo>
                <a:lnTo>
                  <a:pt x="354" y="278"/>
                </a:lnTo>
                <a:lnTo>
                  <a:pt x="357" y="276"/>
                </a:lnTo>
                <a:lnTo>
                  <a:pt x="362" y="269"/>
                </a:lnTo>
                <a:lnTo>
                  <a:pt x="364" y="261"/>
                </a:lnTo>
                <a:lnTo>
                  <a:pt x="366" y="251"/>
                </a:lnTo>
                <a:lnTo>
                  <a:pt x="367" y="240"/>
                </a:lnTo>
                <a:lnTo>
                  <a:pt x="367" y="220"/>
                </a:lnTo>
                <a:lnTo>
                  <a:pt x="367" y="220"/>
                </a:lnTo>
                <a:lnTo>
                  <a:pt x="369" y="216"/>
                </a:lnTo>
                <a:lnTo>
                  <a:pt x="371" y="213"/>
                </a:lnTo>
                <a:lnTo>
                  <a:pt x="379" y="207"/>
                </a:lnTo>
                <a:lnTo>
                  <a:pt x="386" y="201"/>
                </a:lnTo>
                <a:lnTo>
                  <a:pt x="388" y="198"/>
                </a:lnTo>
                <a:lnTo>
                  <a:pt x="389" y="194"/>
                </a:lnTo>
                <a:lnTo>
                  <a:pt x="389" y="194"/>
                </a:lnTo>
                <a:lnTo>
                  <a:pt x="389" y="190"/>
                </a:lnTo>
                <a:lnTo>
                  <a:pt x="387" y="186"/>
                </a:lnTo>
                <a:lnTo>
                  <a:pt x="385" y="184"/>
                </a:lnTo>
                <a:lnTo>
                  <a:pt x="382" y="182"/>
                </a:lnTo>
                <a:lnTo>
                  <a:pt x="377" y="178"/>
                </a:lnTo>
                <a:lnTo>
                  <a:pt x="375" y="176"/>
                </a:lnTo>
                <a:lnTo>
                  <a:pt x="374" y="171"/>
                </a:lnTo>
                <a:lnTo>
                  <a:pt x="374" y="171"/>
                </a:lnTo>
                <a:lnTo>
                  <a:pt x="357" y="154"/>
                </a:lnTo>
                <a:lnTo>
                  <a:pt x="344" y="141"/>
                </a:lnTo>
                <a:lnTo>
                  <a:pt x="340" y="136"/>
                </a:lnTo>
                <a:lnTo>
                  <a:pt x="339" y="132"/>
                </a:lnTo>
                <a:lnTo>
                  <a:pt x="339" y="132"/>
                </a:lnTo>
                <a:lnTo>
                  <a:pt x="332" y="132"/>
                </a:lnTo>
                <a:lnTo>
                  <a:pt x="326" y="133"/>
                </a:lnTo>
                <a:lnTo>
                  <a:pt x="313" y="138"/>
                </a:lnTo>
                <a:lnTo>
                  <a:pt x="299" y="145"/>
                </a:lnTo>
                <a:lnTo>
                  <a:pt x="288" y="152"/>
                </a:lnTo>
                <a:lnTo>
                  <a:pt x="275" y="159"/>
                </a:lnTo>
                <a:lnTo>
                  <a:pt x="264" y="165"/>
                </a:lnTo>
                <a:lnTo>
                  <a:pt x="252" y="170"/>
                </a:lnTo>
                <a:lnTo>
                  <a:pt x="248" y="171"/>
                </a:lnTo>
                <a:lnTo>
                  <a:pt x="242" y="171"/>
                </a:lnTo>
                <a:lnTo>
                  <a:pt x="242" y="171"/>
                </a:lnTo>
                <a:lnTo>
                  <a:pt x="234" y="170"/>
                </a:lnTo>
                <a:lnTo>
                  <a:pt x="227" y="168"/>
                </a:lnTo>
                <a:lnTo>
                  <a:pt x="220" y="162"/>
                </a:lnTo>
                <a:lnTo>
                  <a:pt x="214" y="156"/>
                </a:lnTo>
                <a:lnTo>
                  <a:pt x="209" y="148"/>
                </a:lnTo>
                <a:lnTo>
                  <a:pt x="205" y="139"/>
                </a:lnTo>
                <a:lnTo>
                  <a:pt x="203" y="130"/>
                </a:lnTo>
                <a:lnTo>
                  <a:pt x="202" y="121"/>
                </a:lnTo>
                <a:lnTo>
                  <a:pt x="202" y="121"/>
                </a:lnTo>
                <a:lnTo>
                  <a:pt x="202" y="98"/>
                </a:lnTo>
                <a:lnTo>
                  <a:pt x="201" y="83"/>
                </a:lnTo>
                <a:lnTo>
                  <a:pt x="197" y="68"/>
                </a:lnTo>
                <a:lnTo>
                  <a:pt x="194" y="54"/>
                </a:lnTo>
                <a:lnTo>
                  <a:pt x="191" y="48"/>
                </a:lnTo>
                <a:lnTo>
                  <a:pt x="188" y="43"/>
                </a:lnTo>
                <a:lnTo>
                  <a:pt x="184" y="39"/>
                </a:lnTo>
                <a:lnTo>
                  <a:pt x="180" y="35"/>
                </a:lnTo>
                <a:lnTo>
                  <a:pt x="175" y="33"/>
                </a:lnTo>
                <a:lnTo>
                  <a:pt x="168" y="32"/>
                </a:lnTo>
                <a:lnTo>
                  <a:pt x="168" y="32"/>
                </a:lnTo>
                <a:lnTo>
                  <a:pt x="153" y="31"/>
                </a:lnTo>
                <a:lnTo>
                  <a:pt x="144" y="29"/>
                </a:lnTo>
                <a:lnTo>
                  <a:pt x="134" y="25"/>
                </a:lnTo>
                <a:lnTo>
                  <a:pt x="125" y="22"/>
                </a:lnTo>
                <a:lnTo>
                  <a:pt x="118" y="16"/>
                </a:lnTo>
                <a:lnTo>
                  <a:pt x="114" y="12"/>
                </a:lnTo>
                <a:lnTo>
                  <a:pt x="112" y="8"/>
                </a:lnTo>
                <a:lnTo>
                  <a:pt x="111" y="4"/>
                </a:lnTo>
                <a:lnTo>
                  <a:pt x="110" y="0"/>
                </a:lnTo>
                <a:lnTo>
                  <a:pt x="110" y="0"/>
                </a:lnTo>
                <a:lnTo>
                  <a:pt x="110" y="0"/>
                </a:lnTo>
                <a:lnTo>
                  <a:pt x="110" y="3"/>
                </a:lnTo>
                <a:lnTo>
                  <a:pt x="110" y="3"/>
                </a:lnTo>
                <a:close/>
              </a:path>
            </a:pathLst>
          </a:custGeom>
          <a:solidFill>
            <a:srgbClr val="6FB401"/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34" name="Freeform 115"/>
          <p:cNvSpPr>
            <a:spLocks/>
          </p:cNvSpPr>
          <p:nvPr/>
        </p:nvSpPr>
        <p:spPr bwMode="auto">
          <a:xfrm>
            <a:off x="6244921" y="3286723"/>
            <a:ext cx="1016702" cy="567986"/>
          </a:xfrm>
          <a:custGeom>
            <a:avLst/>
            <a:gdLst/>
            <a:ahLst/>
            <a:cxnLst>
              <a:cxn ang="0">
                <a:pos x="882" y="865"/>
              </a:cxn>
              <a:cxn ang="0">
                <a:pos x="928" y="721"/>
              </a:cxn>
              <a:cxn ang="0">
                <a:pos x="993" y="645"/>
              </a:cxn>
              <a:cxn ang="0">
                <a:pos x="1023" y="552"/>
              </a:cxn>
              <a:cxn ang="0">
                <a:pos x="1076" y="521"/>
              </a:cxn>
              <a:cxn ang="0">
                <a:pos x="1101" y="539"/>
              </a:cxn>
              <a:cxn ang="0">
                <a:pos x="1180" y="498"/>
              </a:cxn>
              <a:cxn ang="0">
                <a:pos x="1275" y="447"/>
              </a:cxn>
              <a:cxn ang="0">
                <a:pos x="1452" y="362"/>
              </a:cxn>
              <a:cxn ang="0">
                <a:pos x="1556" y="283"/>
              </a:cxn>
              <a:cxn ang="0">
                <a:pos x="1539" y="223"/>
              </a:cxn>
              <a:cxn ang="0">
                <a:pos x="1559" y="171"/>
              </a:cxn>
              <a:cxn ang="0">
                <a:pos x="1549" y="151"/>
              </a:cxn>
              <a:cxn ang="0">
                <a:pos x="1409" y="232"/>
              </a:cxn>
              <a:cxn ang="0">
                <a:pos x="1303" y="279"/>
              </a:cxn>
              <a:cxn ang="0">
                <a:pos x="998" y="142"/>
              </a:cxn>
              <a:cxn ang="0">
                <a:pos x="835" y="21"/>
              </a:cxn>
              <a:cxn ang="0">
                <a:pos x="778" y="3"/>
              </a:cxn>
              <a:cxn ang="0">
                <a:pos x="598" y="25"/>
              </a:cxn>
              <a:cxn ang="0">
                <a:pos x="522" y="62"/>
              </a:cxn>
              <a:cxn ang="0">
                <a:pos x="481" y="131"/>
              </a:cxn>
              <a:cxn ang="0">
                <a:pos x="504" y="158"/>
              </a:cxn>
              <a:cxn ang="0">
                <a:pos x="513" y="253"/>
              </a:cxn>
              <a:cxn ang="0">
                <a:pos x="499" y="278"/>
              </a:cxn>
              <a:cxn ang="0">
                <a:pos x="456" y="244"/>
              </a:cxn>
              <a:cxn ang="0">
                <a:pos x="430" y="252"/>
              </a:cxn>
              <a:cxn ang="0">
                <a:pos x="369" y="233"/>
              </a:cxn>
              <a:cxn ang="0">
                <a:pos x="318" y="187"/>
              </a:cxn>
              <a:cxn ang="0">
                <a:pos x="203" y="148"/>
              </a:cxn>
              <a:cxn ang="0">
                <a:pos x="227" y="218"/>
              </a:cxn>
              <a:cxn ang="0">
                <a:pos x="219" y="291"/>
              </a:cxn>
              <a:cxn ang="0">
                <a:pos x="222" y="340"/>
              </a:cxn>
              <a:cxn ang="0">
                <a:pos x="205" y="364"/>
              </a:cxn>
              <a:cxn ang="0">
                <a:pos x="146" y="416"/>
              </a:cxn>
              <a:cxn ang="0">
                <a:pos x="151" y="468"/>
              </a:cxn>
              <a:cxn ang="0">
                <a:pos x="207" y="482"/>
              </a:cxn>
              <a:cxn ang="0">
                <a:pos x="245" y="443"/>
              </a:cxn>
              <a:cxn ang="0">
                <a:pos x="296" y="477"/>
              </a:cxn>
              <a:cxn ang="0">
                <a:pos x="238" y="540"/>
              </a:cxn>
              <a:cxn ang="0">
                <a:pos x="190" y="577"/>
              </a:cxn>
              <a:cxn ang="0">
                <a:pos x="199" y="622"/>
              </a:cxn>
              <a:cxn ang="0">
                <a:pos x="149" y="651"/>
              </a:cxn>
              <a:cxn ang="0">
                <a:pos x="65" y="679"/>
              </a:cxn>
              <a:cxn ang="0">
                <a:pos x="25" y="781"/>
              </a:cxn>
              <a:cxn ang="0">
                <a:pos x="0" y="818"/>
              </a:cxn>
              <a:cxn ang="0">
                <a:pos x="25" y="840"/>
              </a:cxn>
              <a:cxn ang="0">
                <a:pos x="22" y="914"/>
              </a:cxn>
              <a:cxn ang="0">
                <a:pos x="47" y="935"/>
              </a:cxn>
              <a:cxn ang="0">
                <a:pos x="97" y="894"/>
              </a:cxn>
              <a:cxn ang="0">
                <a:pos x="154" y="898"/>
              </a:cxn>
              <a:cxn ang="0">
                <a:pos x="192" y="905"/>
              </a:cxn>
              <a:cxn ang="0">
                <a:pos x="221" y="918"/>
              </a:cxn>
              <a:cxn ang="0">
                <a:pos x="268" y="898"/>
              </a:cxn>
              <a:cxn ang="0">
                <a:pos x="290" y="881"/>
              </a:cxn>
              <a:cxn ang="0">
                <a:pos x="292" y="822"/>
              </a:cxn>
              <a:cxn ang="0">
                <a:pos x="363" y="824"/>
              </a:cxn>
              <a:cxn ang="0">
                <a:pos x="399" y="847"/>
              </a:cxn>
              <a:cxn ang="0">
                <a:pos x="407" y="881"/>
              </a:cxn>
              <a:cxn ang="0">
                <a:pos x="451" y="901"/>
              </a:cxn>
              <a:cxn ang="0">
                <a:pos x="587" y="921"/>
              </a:cxn>
              <a:cxn ang="0">
                <a:pos x="631" y="906"/>
              </a:cxn>
              <a:cxn ang="0">
                <a:pos x="732" y="950"/>
              </a:cxn>
              <a:cxn ang="0">
                <a:pos x="833" y="962"/>
              </a:cxn>
            </a:cxnLst>
            <a:rect l="0" t="0" r="r" b="b"/>
            <a:pathLst>
              <a:path w="1571" h="966">
                <a:moveTo>
                  <a:pt x="852" y="917"/>
                </a:moveTo>
                <a:lnTo>
                  <a:pt x="852" y="917"/>
                </a:lnTo>
                <a:lnTo>
                  <a:pt x="853" y="909"/>
                </a:lnTo>
                <a:lnTo>
                  <a:pt x="856" y="902"/>
                </a:lnTo>
                <a:lnTo>
                  <a:pt x="861" y="894"/>
                </a:lnTo>
                <a:lnTo>
                  <a:pt x="865" y="887"/>
                </a:lnTo>
                <a:lnTo>
                  <a:pt x="877" y="872"/>
                </a:lnTo>
                <a:lnTo>
                  <a:pt x="882" y="865"/>
                </a:lnTo>
                <a:lnTo>
                  <a:pt x="885" y="858"/>
                </a:lnTo>
                <a:lnTo>
                  <a:pt x="885" y="858"/>
                </a:lnTo>
                <a:lnTo>
                  <a:pt x="892" y="836"/>
                </a:lnTo>
                <a:lnTo>
                  <a:pt x="898" y="815"/>
                </a:lnTo>
                <a:lnTo>
                  <a:pt x="907" y="775"/>
                </a:lnTo>
                <a:lnTo>
                  <a:pt x="913" y="757"/>
                </a:lnTo>
                <a:lnTo>
                  <a:pt x="919" y="738"/>
                </a:lnTo>
                <a:lnTo>
                  <a:pt x="928" y="721"/>
                </a:lnTo>
                <a:lnTo>
                  <a:pt x="933" y="713"/>
                </a:lnTo>
                <a:lnTo>
                  <a:pt x="940" y="704"/>
                </a:lnTo>
                <a:lnTo>
                  <a:pt x="940" y="704"/>
                </a:lnTo>
                <a:lnTo>
                  <a:pt x="953" y="690"/>
                </a:lnTo>
                <a:lnTo>
                  <a:pt x="971" y="672"/>
                </a:lnTo>
                <a:lnTo>
                  <a:pt x="980" y="661"/>
                </a:lnTo>
                <a:lnTo>
                  <a:pt x="989" y="653"/>
                </a:lnTo>
                <a:lnTo>
                  <a:pt x="993" y="645"/>
                </a:lnTo>
                <a:lnTo>
                  <a:pt x="994" y="642"/>
                </a:lnTo>
                <a:lnTo>
                  <a:pt x="995" y="638"/>
                </a:lnTo>
                <a:lnTo>
                  <a:pt x="995" y="638"/>
                </a:lnTo>
                <a:lnTo>
                  <a:pt x="999" y="619"/>
                </a:lnTo>
                <a:lnTo>
                  <a:pt x="1005" y="598"/>
                </a:lnTo>
                <a:lnTo>
                  <a:pt x="1010" y="578"/>
                </a:lnTo>
                <a:lnTo>
                  <a:pt x="1018" y="560"/>
                </a:lnTo>
                <a:lnTo>
                  <a:pt x="1023" y="552"/>
                </a:lnTo>
                <a:lnTo>
                  <a:pt x="1029" y="544"/>
                </a:lnTo>
                <a:lnTo>
                  <a:pt x="1035" y="538"/>
                </a:lnTo>
                <a:lnTo>
                  <a:pt x="1041" y="532"/>
                </a:lnTo>
                <a:lnTo>
                  <a:pt x="1048" y="527"/>
                </a:lnTo>
                <a:lnTo>
                  <a:pt x="1056" y="523"/>
                </a:lnTo>
                <a:lnTo>
                  <a:pt x="1066" y="522"/>
                </a:lnTo>
                <a:lnTo>
                  <a:pt x="1076" y="521"/>
                </a:lnTo>
                <a:lnTo>
                  <a:pt x="1076" y="521"/>
                </a:lnTo>
                <a:lnTo>
                  <a:pt x="1094" y="521"/>
                </a:lnTo>
                <a:lnTo>
                  <a:pt x="1094" y="521"/>
                </a:lnTo>
                <a:lnTo>
                  <a:pt x="1094" y="525"/>
                </a:lnTo>
                <a:lnTo>
                  <a:pt x="1097" y="531"/>
                </a:lnTo>
                <a:lnTo>
                  <a:pt x="1099" y="537"/>
                </a:lnTo>
                <a:lnTo>
                  <a:pt x="1100" y="538"/>
                </a:lnTo>
                <a:lnTo>
                  <a:pt x="1101" y="539"/>
                </a:lnTo>
                <a:lnTo>
                  <a:pt x="1101" y="539"/>
                </a:lnTo>
                <a:lnTo>
                  <a:pt x="1112" y="538"/>
                </a:lnTo>
                <a:lnTo>
                  <a:pt x="1121" y="537"/>
                </a:lnTo>
                <a:lnTo>
                  <a:pt x="1129" y="534"/>
                </a:lnTo>
                <a:lnTo>
                  <a:pt x="1137" y="530"/>
                </a:lnTo>
                <a:lnTo>
                  <a:pt x="1145" y="525"/>
                </a:lnTo>
                <a:lnTo>
                  <a:pt x="1152" y="521"/>
                </a:lnTo>
                <a:lnTo>
                  <a:pt x="1166" y="509"/>
                </a:lnTo>
                <a:lnTo>
                  <a:pt x="1180" y="498"/>
                </a:lnTo>
                <a:lnTo>
                  <a:pt x="1194" y="486"/>
                </a:lnTo>
                <a:lnTo>
                  <a:pt x="1203" y="481"/>
                </a:lnTo>
                <a:lnTo>
                  <a:pt x="1212" y="476"/>
                </a:lnTo>
                <a:lnTo>
                  <a:pt x="1221" y="473"/>
                </a:lnTo>
                <a:lnTo>
                  <a:pt x="1230" y="469"/>
                </a:lnTo>
                <a:lnTo>
                  <a:pt x="1230" y="469"/>
                </a:lnTo>
                <a:lnTo>
                  <a:pt x="1254" y="459"/>
                </a:lnTo>
                <a:lnTo>
                  <a:pt x="1275" y="447"/>
                </a:lnTo>
                <a:lnTo>
                  <a:pt x="1316" y="423"/>
                </a:lnTo>
                <a:lnTo>
                  <a:pt x="1337" y="410"/>
                </a:lnTo>
                <a:lnTo>
                  <a:pt x="1359" y="399"/>
                </a:lnTo>
                <a:lnTo>
                  <a:pt x="1383" y="387"/>
                </a:lnTo>
                <a:lnTo>
                  <a:pt x="1410" y="377"/>
                </a:lnTo>
                <a:lnTo>
                  <a:pt x="1410" y="377"/>
                </a:lnTo>
                <a:lnTo>
                  <a:pt x="1429" y="370"/>
                </a:lnTo>
                <a:lnTo>
                  <a:pt x="1452" y="362"/>
                </a:lnTo>
                <a:lnTo>
                  <a:pt x="1476" y="351"/>
                </a:lnTo>
                <a:lnTo>
                  <a:pt x="1502" y="338"/>
                </a:lnTo>
                <a:lnTo>
                  <a:pt x="1513" y="330"/>
                </a:lnTo>
                <a:lnTo>
                  <a:pt x="1524" y="322"/>
                </a:lnTo>
                <a:lnTo>
                  <a:pt x="1534" y="313"/>
                </a:lnTo>
                <a:lnTo>
                  <a:pt x="1543" y="303"/>
                </a:lnTo>
                <a:lnTo>
                  <a:pt x="1550" y="294"/>
                </a:lnTo>
                <a:lnTo>
                  <a:pt x="1556" y="283"/>
                </a:lnTo>
                <a:lnTo>
                  <a:pt x="1559" y="271"/>
                </a:lnTo>
                <a:lnTo>
                  <a:pt x="1560" y="260"/>
                </a:lnTo>
                <a:lnTo>
                  <a:pt x="1560" y="260"/>
                </a:lnTo>
                <a:lnTo>
                  <a:pt x="1559" y="252"/>
                </a:lnTo>
                <a:lnTo>
                  <a:pt x="1556" y="245"/>
                </a:lnTo>
                <a:lnTo>
                  <a:pt x="1552" y="239"/>
                </a:lnTo>
                <a:lnTo>
                  <a:pt x="1547" y="233"/>
                </a:lnTo>
                <a:lnTo>
                  <a:pt x="1539" y="223"/>
                </a:lnTo>
                <a:lnTo>
                  <a:pt x="1535" y="217"/>
                </a:lnTo>
                <a:lnTo>
                  <a:pt x="1534" y="212"/>
                </a:lnTo>
                <a:lnTo>
                  <a:pt x="1534" y="212"/>
                </a:lnTo>
                <a:lnTo>
                  <a:pt x="1535" y="202"/>
                </a:lnTo>
                <a:lnTo>
                  <a:pt x="1539" y="194"/>
                </a:lnTo>
                <a:lnTo>
                  <a:pt x="1543" y="187"/>
                </a:lnTo>
                <a:lnTo>
                  <a:pt x="1548" y="181"/>
                </a:lnTo>
                <a:lnTo>
                  <a:pt x="1559" y="171"/>
                </a:lnTo>
                <a:lnTo>
                  <a:pt x="1564" y="164"/>
                </a:lnTo>
                <a:lnTo>
                  <a:pt x="1567" y="157"/>
                </a:lnTo>
                <a:lnTo>
                  <a:pt x="1567" y="157"/>
                </a:lnTo>
                <a:lnTo>
                  <a:pt x="1571" y="149"/>
                </a:lnTo>
                <a:lnTo>
                  <a:pt x="1571" y="149"/>
                </a:lnTo>
                <a:lnTo>
                  <a:pt x="1571" y="149"/>
                </a:lnTo>
                <a:lnTo>
                  <a:pt x="1559" y="150"/>
                </a:lnTo>
                <a:lnTo>
                  <a:pt x="1549" y="151"/>
                </a:lnTo>
                <a:lnTo>
                  <a:pt x="1539" y="154"/>
                </a:lnTo>
                <a:lnTo>
                  <a:pt x="1528" y="156"/>
                </a:lnTo>
                <a:lnTo>
                  <a:pt x="1509" y="163"/>
                </a:lnTo>
                <a:lnTo>
                  <a:pt x="1490" y="172"/>
                </a:lnTo>
                <a:lnTo>
                  <a:pt x="1473" y="183"/>
                </a:lnTo>
                <a:lnTo>
                  <a:pt x="1457" y="194"/>
                </a:lnTo>
                <a:lnTo>
                  <a:pt x="1425" y="219"/>
                </a:lnTo>
                <a:lnTo>
                  <a:pt x="1409" y="232"/>
                </a:lnTo>
                <a:lnTo>
                  <a:pt x="1394" y="244"/>
                </a:lnTo>
                <a:lnTo>
                  <a:pt x="1376" y="255"/>
                </a:lnTo>
                <a:lnTo>
                  <a:pt x="1360" y="264"/>
                </a:lnTo>
                <a:lnTo>
                  <a:pt x="1342" y="271"/>
                </a:lnTo>
                <a:lnTo>
                  <a:pt x="1333" y="275"/>
                </a:lnTo>
                <a:lnTo>
                  <a:pt x="1323" y="277"/>
                </a:lnTo>
                <a:lnTo>
                  <a:pt x="1313" y="278"/>
                </a:lnTo>
                <a:lnTo>
                  <a:pt x="1303" y="279"/>
                </a:lnTo>
                <a:lnTo>
                  <a:pt x="1292" y="279"/>
                </a:lnTo>
                <a:lnTo>
                  <a:pt x="1282" y="278"/>
                </a:lnTo>
                <a:lnTo>
                  <a:pt x="1282" y="278"/>
                </a:lnTo>
                <a:lnTo>
                  <a:pt x="1262" y="270"/>
                </a:lnTo>
                <a:lnTo>
                  <a:pt x="1227" y="254"/>
                </a:lnTo>
                <a:lnTo>
                  <a:pt x="1119" y="202"/>
                </a:lnTo>
                <a:lnTo>
                  <a:pt x="1058" y="172"/>
                </a:lnTo>
                <a:lnTo>
                  <a:pt x="998" y="142"/>
                </a:lnTo>
                <a:lnTo>
                  <a:pt x="945" y="115"/>
                </a:lnTo>
                <a:lnTo>
                  <a:pt x="903" y="91"/>
                </a:lnTo>
                <a:lnTo>
                  <a:pt x="903" y="91"/>
                </a:lnTo>
                <a:lnTo>
                  <a:pt x="894" y="85"/>
                </a:lnTo>
                <a:lnTo>
                  <a:pt x="886" y="78"/>
                </a:lnTo>
                <a:lnTo>
                  <a:pt x="871" y="62"/>
                </a:lnTo>
                <a:lnTo>
                  <a:pt x="842" y="28"/>
                </a:lnTo>
                <a:lnTo>
                  <a:pt x="835" y="21"/>
                </a:lnTo>
                <a:lnTo>
                  <a:pt x="827" y="15"/>
                </a:lnTo>
                <a:lnTo>
                  <a:pt x="821" y="9"/>
                </a:lnTo>
                <a:lnTo>
                  <a:pt x="812" y="4"/>
                </a:lnTo>
                <a:lnTo>
                  <a:pt x="804" y="2"/>
                </a:lnTo>
                <a:lnTo>
                  <a:pt x="796" y="0"/>
                </a:lnTo>
                <a:lnTo>
                  <a:pt x="787" y="1"/>
                </a:lnTo>
                <a:lnTo>
                  <a:pt x="778" y="3"/>
                </a:lnTo>
                <a:lnTo>
                  <a:pt x="778" y="3"/>
                </a:lnTo>
                <a:lnTo>
                  <a:pt x="757" y="10"/>
                </a:lnTo>
                <a:lnTo>
                  <a:pt x="737" y="16"/>
                </a:lnTo>
                <a:lnTo>
                  <a:pt x="716" y="19"/>
                </a:lnTo>
                <a:lnTo>
                  <a:pt x="694" y="21"/>
                </a:lnTo>
                <a:lnTo>
                  <a:pt x="671" y="24"/>
                </a:lnTo>
                <a:lnTo>
                  <a:pt x="648" y="24"/>
                </a:lnTo>
                <a:lnTo>
                  <a:pt x="598" y="25"/>
                </a:lnTo>
                <a:lnTo>
                  <a:pt x="598" y="25"/>
                </a:lnTo>
                <a:lnTo>
                  <a:pt x="586" y="24"/>
                </a:lnTo>
                <a:lnTo>
                  <a:pt x="575" y="23"/>
                </a:lnTo>
                <a:lnTo>
                  <a:pt x="555" y="17"/>
                </a:lnTo>
                <a:lnTo>
                  <a:pt x="555" y="17"/>
                </a:lnTo>
                <a:lnTo>
                  <a:pt x="550" y="26"/>
                </a:lnTo>
                <a:lnTo>
                  <a:pt x="546" y="34"/>
                </a:lnTo>
                <a:lnTo>
                  <a:pt x="535" y="49"/>
                </a:lnTo>
                <a:lnTo>
                  <a:pt x="522" y="62"/>
                </a:lnTo>
                <a:lnTo>
                  <a:pt x="511" y="74"/>
                </a:lnTo>
                <a:lnTo>
                  <a:pt x="499" y="87"/>
                </a:lnTo>
                <a:lnTo>
                  <a:pt x="494" y="93"/>
                </a:lnTo>
                <a:lnTo>
                  <a:pt x="489" y="100"/>
                </a:lnTo>
                <a:lnTo>
                  <a:pt x="486" y="107"/>
                </a:lnTo>
                <a:lnTo>
                  <a:pt x="483" y="115"/>
                </a:lnTo>
                <a:lnTo>
                  <a:pt x="481" y="123"/>
                </a:lnTo>
                <a:lnTo>
                  <a:pt x="481" y="131"/>
                </a:lnTo>
                <a:lnTo>
                  <a:pt x="481" y="131"/>
                </a:lnTo>
                <a:lnTo>
                  <a:pt x="481" y="140"/>
                </a:lnTo>
                <a:lnTo>
                  <a:pt x="485" y="146"/>
                </a:lnTo>
                <a:lnTo>
                  <a:pt x="488" y="149"/>
                </a:lnTo>
                <a:lnTo>
                  <a:pt x="493" y="151"/>
                </a:lnTo>
                <a:lnTo>
                  <a:pt x="496" y="154"/>
                </a:lnTo>
                <a:lnTo>
                  <a:pt x="501" y="155"/>
                </a:lnTo>
                <a:lnTo>
                  <a:pt x="504" y="158"/>
                </a:lnTo>
                <a:lnTo>
                  <a:pt x="506" y="164"/>
                </a:lnTo>
                <a:lnTo>
                  <a:pt x="506" y="164"/>
                </a:lnTo>
                <a:lnTo>
                  <a:pt x="510" y="177"/>
                </a:lnTo>
                <a:lnTo>
                  <a:pt x="512" y="188"/>
                </a:lnTo>
                <a:lnTo>
                  <a:pt x="513" y="200"/>
                </a:lnTo>
                <a:lnTo>
                  <a:pt x="514" y="211"/>
                </a:lnTo>
                <a:lnTo>
                  <a:pt x="514" y="232"/>
                </a:lnTo>
                <a:lnTo>
                  <a:pt x="513" y="253"/>
                </a:lnTo>
                <a:lnTo>
                  <a:pt x="513" y="253"/>
                </a:lnTo>
                <a:lnTo>
                  <a:pt x="513" y="259"/>
                </a:lnTo>
                <a:lnTo>
                  <a:pt x="512" y="264"/>
                </a:lnTo>
                <a:lnTo>
                  <a:pt x="511" y="269"/>
                </a:lnTo>
                <a:lnTo>
                  <a:pt x="509" y="272"/>
                </a:lnTo>
                <a:lnTo>
                  <a:pt x="506" y="275"/>
                </a:lnTo>
                <a:lnTo>
                  <a:pt x="503" y="277"/>
                </a:lnTo>
                <a:lnTo>
                  <a:pt x="499" y="278"/>
                </a:lnTo>
                <a:lnTo>
                  <a:pt x="495" y="278"/>
                </a:lnTo>
                <a:lnTo>
                  <a:pt x="495" y="278"/>
                </a:lnTo>
                <a:lnTo>
                  <a:pt x="486" y="277"/>
                </a:lnTo>
                <a:lnTo>
                  <a:pt x="478" y="273"/>
                </a:lnTo>
                <a:lnTo>
                  <a:pt x="472" y="269"/>
                </a:lnTo>
                <a:lnTo>
                  <a:pt x="467" y="263"/>
                </a:lnTo>
                <a:lnTo>
                  <a:pt x="460" y="250"/>
                </a:lnTo>
                <a:lnTo>
                  <a:pt x="456" y="244"/>
                </a:lnTo>
                <a:lnTo>
                  <a:pt x="451" y="238"/>
                </a:lnTo>
                <a:lnTo>
                  <a:pt x="451" y="238"/>
                </a:lnTo>
                <a:lnTo>
                  <a:pt x="448" y="244"/>
                </a:lnTo>
                <a:lnTo>
                  <a:pt x="443" y="248"/>
                </a:lnTo>
                <a:lnTo>
                  <a:pt x="438" y="252"/>
                </a:lnTo>
                <a:lnTo>
                  <a:pt x="433" y="253"/>
                </a:lnTo>
                <a:lnTo>
                  <a:pt x="433" y="253"/>
                </a:lnTo>
                <a:lnTo>
                  <a:pt x="430" y="252"/>
                </a:lnTo>
                <a:lnTo>
                  <a:pt x="427" y="250"/>
                </a:lnTo>
                <a:lnTo>
                  <a:pt x="422" y="246"/>
                </a:lnTo>
                <a:lnTo>
                  <a:pt x="420" y="240"/>
                </a:lnTo>
                <a:lnTo>
                  <a:pt x="419" y="233"/>
                </a:lnTo>
                <a:lnTo>
                  <a:pt x="419" y="233"/>
                </a:lnTo>
                <a:lnTo>
                  <a:pt x="381" y="233"/>
                </a:lnTo>
                <a:lnTo>
                  <a:pt x="381" y="233"/>
                </a:lnTo>
                <a:lnTo>
                  <a:pt x="369" y="233"/>
                </a:lnTo>
                <a:lnTo>
                  <a:pt x="361" y="231"/>
                </a:lnTo>
                <a:lnTo>
                  <a:pt x="354" y="227"/>
                </a:lnTo>
                <a:lnTo>
                  <a:pt x="351" y="223"/>
                </a:lnTo>
                <a:lnTo>
                  <a:pt x="344" y="210"/>
                </a:lnTo>
                <a:lnTo>
                  <a:pt x="340" y="204"/>
                </a:lnTo>
                <a:lnTo>
                  <a:pt x="334" y="198"/>
                </a:lnTo>
                <a:lnTo>
                  <a:pt x="334" y="198"/>
                </a:lnTo>
                <a:lnTo>
                  <a:pt x="318" y="187"/>
                </a:lnTo>
                <a:lnTo>
                  <a:pt x="302" y="178"/>
                </a:lnTo>
                <a:lnTo>
                  <a:pt x="287" y="171"/>
                </a:lnTo>
                <a:lnTo>
                  <a:pt x="270" y="164"/>
                </a:lnTo>
                <a:lnTo>
                  <a:pt x="239" y="151"/>
                </a:lnTo>
                <a:lnTo>
                  <a:pt x="205" y="139"/>
                </a:lnTo>
                <a:lnTo>
                  <a:pt x="205" y="139"/>
                </a:lnTo>
                <a:lnTo>
                  <a:pt x="201" y="145"/>
                </a:lnTo>
                <a:lnTo>
                  <a:pt x="203" y="148"/>
                </a:lnTo>
                <a:lnTo>
                  <a:pt x="204" y="153"/>
                </a:lnTo>
                <a:lnTo>
                  <a:pt x="205" y="161"/>
                </a:lnTo>
                <a:lnTo>
                  <a:pt x="205" y="161"/>
                </a:lnTo>
                <a:lnTo>
                  <a:pt x="206" y="170"/>
                </a:lnTo>
                <a:lnTo>
                  <a:pt x="209" y="179"/>
                </a:lnTo>
                <a:lnTo>
                  <a:pt x="218" y="198"/>
                </a:lnTo>
                <a:lnTo>
                  <a:pt x="222" y="207"/>
                </a:lnTo>
                <a:lnTo>
                  <a:pt x="227" y="218"/>
                </a:lnTo>
                <a:lnTo>
                  <a:pt x="230" y="231"/>
                </a:lnTo>
                <a:lnTo>
                  <a:pt x="230" y="245"/>
                </a:lnTo>
                <a:lnTo>
                  <a:pt x="230" y="245"/>
                </a:lnTo>
                <a:lnTo>
                  <a:pt x="230" y="256"/>
                </a:lnTo>
                <a:lnTo>
                  <a:pt x="228" y="267"/>
                </a:lnTo>
                <a:lnTo>
                  <a:pt x="224" y="275"/>
                </a:lnTo>
                <a:lnTo>
                  <a:pt x="222" y="283"/>
                </a:lnTo>
                <a:lnTo>
                  <a:pt x="219" y="291"/>
                </a:lnTo>
                <a:lnTo>
                  <a:pt x="215" y="299"/>
                </a:lnTo>
                <a:lnTo>
                  <a:pt x="213" y="308"/>
                </a:lnTo>
                <a:lnTo>
                  <a:pt x="213" y="318"/>
                </a:lnTo>
                <a:lnTo>
                  <a:pt x="213" y="318"/>
                </a:lnTo>
                <a:lnTo>
                  <a:pt x="213" y="323"/>
                </a:lnTo>
                <a:lnTo>
                  <a:pt x="214" y="328"/>
                </a:lnTo>
                <a:lnTo>
                  <a:pt x="219" y="334"/>
                </a:lnTo>
                <a:lnTo>
                  <a:pt x="222" y="340"/>
                </a:lnTo>
                <a:lnTo>
                  <a:pt x="223" y="344"/>
                </a:lnTo>
                <a:lnTo>
                  <a:pt x="223" y="348"/>
                </a:lnTo>
                <a:lnTo>
                  <a:pt x="223" y="348"/>
                </a:lnTo>
                <a:lnTo>
                  <a:pt x="223" y="351"/>
                </a:lnTo>
                <a:lnTo>
                  <a:pt x="222" y="354"/>
                </a:lnTo>
                <a:lnTo>
                  <a:pt x="218" y="359"/>
                </a:lnTo>
                <a:lnTo>
                  <a:pt x="212" y="362"/>
                </a:lnTo>
                <a:lnTo>
                  <a:pt x="205" y="364"/>
                </a:lnTo>
                <a:lnTo>
                  <a:pt x="190" y="367"/>
                </a:lnTo>
                <a:lnTo>
                  <a:pt x="180" y="369"/>
                </a:lnTo>
                <a:lnTo>
                  <a:pt x="180" y="369"/>
                </a:lnTo>
                <a:lnTo>
                  <a:pt x="174" y="375"/>
                </a:lnTo>
                <a:lnTo>
                  <a:pt x="167" y="382"/>
                </a:lnTo>
                <a:lnTo>
                  <a:pt x="159" y="392"/>
                </a:lnTo>
                <a:lnTo>
                  <a:pt x="152" y="403"/>
                </a:lnTo>
                <a:lnTo>
                  <a:pt x="146" y="416"/>
                </a:lnTo>
                <a:lnTo>
                  <a:pt x="140" y="428"/>
                </a:lnTo>
                <a:lnTo>
                  <a:pt x="137" y="440"/>
                </a:lnTo>
                <a:lnTo>
                  <a:pt x="136" y="451"/>
                </a:lnTo>
                <a:lnTo>
                  <a:pt x="136" y="451"/>
                </a:lnTo>
                <a:lnTo>
                  <a:pt x="136" y="453"/>
                </a:lnTo>
                <a:lnTo>
                  <a:pt x="137" y="456"/>
                </a:lnTo>
                <a:lnTo>
                  <a:pt x="143" y="462"/>
                </a:lnTo>
                <a:lnTo>
                  <a:pt x="151" y="468"/>
                </a:lnTo>
                <a:lnTo>
                  <a:pt x="160" y="473"/>
                </a:lnTo>
                <a:lnTo>
                  <a:pt x="172" y="477"/>
                </a:lnTo>
                <a:lnTo>
                  <a:pt x="182" y="481"/>
                </a:lnTo>
                <a:lnTo>
                  <a:pt x="192" y="483"/>
                </a:lnTo>
                <a:lnTo>
                  <a:pt x="201" y="484"/>
                </a:lnTo>
                <a:lnTo>
                  <a:pt x="201" y="484"/>
                </a:lnTo>
                <a:lnTo>
                  <a:pt x="205" y="483"/>
                </a:lnTo>
                <a:lnTo>
                  <a:pt x="207" y="482"/>
                </a:lnTo>
                <a:lnTo>
                  <a:pt x="213" y="477"/>
                </a:lnTo>
                <a:lnTo>
                  <a:pt x="218" y="470"/>
                </a:lnTo>
                <a:lnTo>
                  <a:pt x="222" y="463"/>
                </a:lnTo>
                <a:lnTo>
                  <a:pt x="227" y="456"/>
                </a:lnTo>
                <a:lnTo>
                  <a:pt x="233" y="450"/>
                </a:lnTo>
                <a:lnTo>
                  <a:pt x="238" y="445"/>
                </a:lnTo>
                <a:lnTo>
                  <a:pt x="242" y="444"/>
                </a:lnTo>
                <a:lnTo>
                  <a:pt x="245" y="443"/>
                </a:lnTo>
                <a:lnTo>
                  <a:pt x="245" y="443"/>
                </a:lnTo>
                <a:lnTo>
                  <a:pt x="254" y="444"/>
                </a:lnTo>
                <a:lnTo>
                  <a:pt x="264" y="447"/>
                </a:lnTo>
                <a:lnTo>
                  <a:pt x="272" y="452"/>
                </a:lnTo>
                <a:lnTo>
                  <a:pt x="280" y="458"/>
                </a:lnTo>
                <a:lnTo>
                  <a:pt x="287" y="464"/>
                </a:lnTo>
                <a:lnTo>
                  <a:pt x="292" y="471"/>
                </a:lnTo>
                <a:lnTo>
                  <a:pt x="296" y="477"/>
                </a:lnTo>
                <a:lnTo>
                  <a:pt x="297" y="484"/>
                </a:lnTo>
                <a:lnTo>
                  <a:pt x="297" y="484"/>
                </a:lnTo>
                <a:lnTo>
                  <a:pt x="297" y="486"/>
                </a:lnTo>
                <a:lnTo>
                  <a:pt x="295" y="490"/>
                </a:lnTo>
                <a:lnTo>
                  <a:pt x="288" y="499"/>
                </a:lnTo>
                <a:lnTo>
                  <a:pt x="276" y="508"/>
                </a:lnTo>
                <a:lnTo>
                  <a:pt x="264" y="519"/>
                </a:lnTo>
                <a:lnTo>
                  <a:pt x="238" y="540"/>
                </a:lnTo>
                <a:lnTo>
                  <a:pt x="227" y="550"/>
                </a:lnTo>
                <a:lnTo>
                  <a:pt x="220" y="558"/>
                </a:lnTo>
                <a:lnTo>
                  <a:pt x="220" y="558"/>
                </a:lnTo>
                <a:lnTo>
                  <a:pt x="216" y="561"/>
                </a:lnTo>
                <a:lnTo>
                  <a:pt x="213" y="565"/>
                </a:lnTo>
                <a:lnTo>
                  <a:pt x="204" y="569"/>
                </a:lnTo>
                <a:lnTo>
                  <a:pt x="195" y="574"/>
                </a:lnTo>
                <a:lnTo>
                  <a:pt x="190" y="577"/>
                </a:lnTo>
                <a:lnTo>
                  <a:pt x="186" y="580"/>
                </a:lnTo>
                <a:lnTo>
                  <a:pt x="186" y="580"/>
                </a:lnTo>
                <a:lnTo>
                  <a:pt x="185" y="582"/>
                </a:lnTo>
                <a:lnTo>
                  <a:pt x="185" y="584"/>
                </a:lnTo>
                <a:lnTo>
                  <a:pt x="186" y="591"/>
                </a:lnTo>
                <a:lnTo>
                  <a:pt x="195" y="608"/>
                </a:lnTo>
                <a:lnTo>
                  <a:pt x="198" y="618"/>
                </a:lnTo>
                <a:lnTo>
                  <a:pt x="199" y="622"/>
                </a:lnTo>
                <a:lnTo>
                  <a:pt x="199" y="626"/>
                </a:lnTo>
                <a:lnTo>
                  <a:pt x="198" y="630"/>
                </a:lnTo>
                <a:lnTo>
                  <a:pt x="196" y="632"/>
                </a:lnTo>
                <a:lnTo>
                  <a:pt x="192" y="636"/>
                </a:lnTo>
                <a:lnTo>
                  <a:pt x="186" y="638"/>
                </a:lnTo>
                <a:lnTo>
                  <a:pt x="186" y="638"/>
                </a:lnTo>
                <a:lnTo>
                  <a:pt x="168" y="645"/>
                </a:lnTo>
                <a:lnTo>
                  <a:pt x="149" y="651"/>
                </a:lnTo>
                <a:lnTo>
                  <a:pt x="128" y="656"/>
                </a:lnTo>
                <a:lnTo>
                  <a:pt x="109" y="657"/>
                </a:lnTo>
                <a:lnTo>
                  <a:pt x="109" y="657"/>
                </a:lnTo>
                <a:lnTo>
                  <a:pt x="98" y="658"/>
                </a:lnTo>
                <a:lnTo>
                  <a:pt x="88" y="660"/>
                </a:lnTo>
                <a:lnTo>
                  <a:pt x="79" y="665"/>
                </a:lnTo>
                <a:lnTo>
                  <a:pt x="71" y="670"/>
                </a:lnTo>
                <a:lnTo>
                  <a:pt x="65" y="679"/>
                </a:lnTo>
                <a:lnTo>
                  <a:pt x="60" y="687"/>
                </a:lnTo>
                <a:lnTo>
                  <a:pt x="55" y="696"/>
                </a:lnTo>
                <a:lnTo>
                  <a:pt x="51" y="705"/>
                </a:lnTo>
                <a:lnTo>
                  <a:pt x="44" y="726"/>
                </a:lnTo>
                <a:lnTo>
                  <a:pt x="38" y="746"/>
                </a:lnTo>
                <a:lnTo>
                  <a:pt x="32" y="765"/>
                </a:lnTo>
                <a:lnTo>
                  <a:pt x="29" y="774"/>
                </a:lnTo>
                <a:lnTo>
                  <a:pt x="25" y="781"/>
                </a:lnTo>
                <a:lnTo>
                  <a:pt x="25" y="781"/>
                </a:lnTo>
                <a:lnTo>
                  <a:pt x="22" y="786"/>
                </a:lnTo>
                <a:lnTo>
                  <a:pt x="18" y="790"/>
                </a:lnTo>
                <a:lnTo>
                  <a:pt x="9" y="797"/>
                </a:lnTo>
                <a:lnTo>
                  <a:pt x="6" y="800"/>
                </a:lnTo>
                <a:lnTo>
                  <a:pt x="2" y="805"/>
                </a:lnTo>
                <a:lnTo>
                  <a:pt x="0" y="811"/>
                </a:lnTo>
                <a:lnTo>
                  <a:pt x="0" y="818"/>
                </a:lnTo>
                <a:lnTo>
                  <a:pt x="0" y="818"/>
                </a:lnTo>
                <a:lnTo>
                  <a:pt x="0" y="824"/>
                </a:lnTo>
                <a:lnTo>
                  <a:pt x="2" y="827"/>
                </a:lnTo>
                <a:lnTo>
                  <a:pt x="6" y="830"/>
                </a:lnTo>
                <a:lnTo>
                  <a:pt x="9" y="834"/>
                </a:lnTo>
                <a:lnTo>
                  <a:pt x="18" y="837"/>
                </a:lnTo>
                <a:lnTo>
                  <a:pt x="25" y="840"/>
                </a:lnTo>
                <a:lnTo>
                  <a:pt x="25" y="840"/>
                </a:lnTo>
                <a:lnTo>
                  <a:pt x="7" y="884"/>
                </a:lnTo>
                <a:lnTo>
                  <a:pt x="7" y="884"/>
                </a:lnTo>
                <a:lnTo>
                  <a:pt x="7" y="884"/>
                </a:lnTo>
                <a:lnTo>
                  <a:pt x="10" y="887"/>
                </a:lnTo>
                <a:lnTo>
                  <a:pt x="13" y="889"/>
                </a:lnTo>
                <a:lnTo>
                  <a:pt x="16" y="897"/>
                </a:lnTo>
                <a:lnTo>
                  <a:pt x="20" y="905"/>
                </a:lnTo>
                <a:lnTo>
                  <a:pt x="22" y="914"/>
                </a:lnTo>
                <a:lnTo>
                  <a:pt x="25" y="922"/>
                </a:lnTo>
                <a:lnTo>
                  <a:pt x="30" y="929"/>
                </a:lnTo>
                <a:lnTo>
                  <a:pt x="32" y="932"/>
                </a:lnTo>
                <a:lnTo>
                  <a:pt x="35" y="934"/>
                </a:lnTo>
                <a:lnTo>
                  <a:pt x="39" y="935"/>
                </a:lnTo>
                <a:lnTo>
                  <a:pt x="43" y="936"/>
                </a:lnTo>
                <a:lnTo>
                  <a:pt x="43" y="936"/>
                </a:lnTo>
                <a:lnTo>
                  <a:pt x="47" y="935"/>
                </a:lnTo>
                <a:lnTo>
                  <a:pt x="51" y="934"/>
                </a:lnTo>
                <a:lnTo>
                  <a:pt x="58" y="929"/>
                </a:lnTo>
                <a:lnTo>
                  <a:pt x="65" y="922"/>
                </a:lnTo>
                <a:lnTo>
                  <a:pt x="71" y="913"/>
                </a:lnTo>
                <a:lnTo>
                  <a:pt x="78" y="905"/>
                </a:lnTo>
                <a:lnTo>
                  <a:pt x="86" y="898"/>
                </a:lnTo>
                <a:lnTo>
                  <a:pt x="92" y="896"/>
                </a:lnTo>
                <a:lnTo>
                  <a:pt x="97" y="894"/>
                </a:lnTo>
                <a:lnTo>
                  <a:pt x="104" y="893"/>
                </a:lnTo>
                <a:lnTo>
                  <a:pt x="109" y="891"/>
                </a:lnTo>
                <a:lnTo>
                  <a:pt x="109" y="891"/>
                </a:lnTo>
                <a:lnTo>
                  <a:pt x="120" y="893"/>
                </a:lnTo>
                <a:lnTo>
                  <a:pt x="130" y="895"/>
                </a:lnTo>
                <a:lnTo>
                  <a:pt x="142" y="897"/>
                </a:lnTo>
                <a:lnTo>
                  <a:pt x="154" y="898"/>
                </a:lnTo>
                <a:lnTo>
                  <a:pt x="154" y="898"/>
                </a:lnTo>
                <a:lnTo>
                  <a:pt x="160" y="898"/>
                </a:lnTo>
                <a:lnTo>
                  <a:pt x="165" y="897"/>
                </a:lnTo>
                <a:lnTo>
                  <a:pt x="174" y="895"/>
                </a:lnTo>
                <a:lnTo>
                  <a:pt x="181" y="891"/>
                </a:lnTo>
                <a:lnTo>
                  <a:pt x="190" y="888"/>
                </a:lnTo>
                <a:lnTo>
                  <a:pt x="190" y="888"/>
                </a:lnTo>
                <a:lnTo>
                  <a:pt x="191" y="899"/>
                </a:lnTo>
                <a:lnTo>
                  <a:pt x="192" y="905"/>
                </a:lnTo>
                <a:lnTo>
                  <a:pt x="195" y="910"/>
                </a:lnTo>
                <a:lnTo>
                  <a:pt x="197" y="914"/>
                </a:lnTo>
                <a:lnTo>
                  <a:pt x="200" y="918"/>
                </a:lnTo>
                <a:lnTo>
                  <a:pt x="204" y="920"/>
                </a:lnTo>
                <a:lnTo>
                  <a:pt x="209" y="921"/>
                </a:lnTo>
                <a:lnTo>
                  <a:pt x="209" y="921"/>
                </a:lnTo>
                <a:lnTo>
                  <a:pt x="215" y="920"/>
                </a:lnTo>
                <a:lnTo>
                  <a:pt x="221" y="918"/>
                </a:lnTo>
                <a:lnTo>
                  <a:pt x="227" y="914"/>
                </a:lnTo>
                <a:lnTo>
                  <a:pt x="231" y="910"/>
                </a:lnTo>
                <a:lnTo>
                  <a:pt x="237" y="906"/>
                </a:lnTo>
                <a:lnTo>
                  <a:pt x="243" y="902"/>
                </a:lnTo>
                <a:lnTo>
                  <a:pt x="249" y="899"/>
                </a:lnTo>
                <a:lnTo>
                  <a:pt x="257" y="898"/>
                </a:lnTo>
                <a:lnTo>
                  <a:pt x="257" y="898"/>
                </a:lnTo>
                <a:lnTo>
                  <a:pt x="268" y="898"/>
                </a:lnTo>
                <a:lnTo>
                  <a:pt x="268" y="898"/>
                </a:lnTo>
                <a:lnTo>
                  <a:pt x="274" y="898"/>
                </a:lnTo>
                <a:lnTo>
                  <a:pt x="281" y="895"/>
                </a:lnTo>
                <a:lnTo>
                  <a:pt x="284" y="893"/>
                </a:lnTo>
                <a:lnTo>
                  <a:pt x="288" y="889"/>
                </a:lnTo>
                <a:lnTo>
                  <a:pt x="289" y="886"/>
                </a:lnTo>
                <a:lnTo>
                  <a:pt x="290" y="881"/>
                </a:lnTo>
                <a:lnTo>
                  <a:pt x="290" y="881"/>
                </a:lnTo>
                <a:lnTo>
                  <a:pt x="289" y="864"/>
                </a:lnTo>
                <a:lnTo>
                  <a:pt x="287" y="851"/>
                </a:lnTo>
                <a:lnTo>
                  <a:pt x="283" y="840"/>
                </a:lnTo>
                <a:lnTo>
                  <a:pt x="283" y="826"/>
                </a:lnTo>
                <a:lnTo>
                  <a:pt x="283" y="826"/>
                </a:lnTo>
                <a:lnTo>
                  <a:pt x="283" y="824"/>
                </a:lnTo>
                <a:lnTo>
                  <a:pt x="285" y="822"/>
                </a:lnTo>
                <a:lnTo>
                  <a:pt x="292" y="822"/>
                </a:lnTo>
                <a:lnTo>
                  <a:pt x="300" y="825"/>
                </a:lnTo>
                <a:lnTo>
                  <a:pt x="307" y="826"/>
                </a:lnTo>
                <a:lnTo>
                  <a:pt x="307" y="826"/>
                </a:lnTo>
                <a:lnTo>
                  <a:pt x="327" y="826"/>
                </a:lnTo>
                <a:lnTo>
                  <a:pt x="327" y="826"/>
                </a:lnTo>
                <a:lnTo>
                  <a:pt x="338" y="825"/>
                </a:lnTo>
                <a:lnTo>
                  <a:pt x="351" y="824"/>
                </a:lnTo>
                <a:lnTo>
                  <a:pt x="363" y="824"/>
                </a:lnTo>
                <a:lnTo>
                  <a:pt x="374" y="824"/>
                </a:lnTo>
                <a:lnTo>
                  <a:pt x="380" y="825"/>
                </a:lnTo>
                <a:lnTo>
                  <a:pt x="384" y="826"/>
                </a:lnTo>
                <a:lnTo>
                  <a:pt x="389" y="828"/>
                </a:lnTo>
                <a:lnTo>
                  <a:pt x="392" y="832"/>
                </a:lnTo>
                <a:lnTo>
                  <a:pt x="396" y="835"/>
                </a:lnTo>
                <a:lnTo>
                  <a:pt x="398" y="841"/>
                </a:lnTo>
                <a:lnTo>
                  <a:pt x="399" y="847"/>
                </a:lnTo>
                <a:lnTo>
                  <a:pt x="401" y="855"/>
                </a:lnTo>
                <a:lnTo>
                  <a:pt x="401" y="855"/>
                </a:lnTo>
                <a:lnTo>
                  <a:pt x="401" y="861"/>
                </a:lnTo>
                <a:lnTo>
                  <a:pt x="401" y="871"/>
                </a:lnTo>
                <a:lnTo>
                  <a:pt x="403" y="878"/>
                </a:lnTo>
                <a:lnTo>
                  <a:pt x="405" y="880"/>
                </a:lnTo>
                <a:lnTo>
                  <a:pt x="407" y="881"/>
                </a:lnTo>
                <a:lnTo>
                  <a:pt x="407" y="881"/>
                </a:lnTo>
                <a:lnTo>
                  <a:pt x="422" y="881"/>
                </a:lnTo>
                <a:lnTo>
                  <a:pt x="422" y="881"/>
                </a:lnTo>
                <a:lnTo>
                  <a:pt x="427" y="881"/>
                </a:lnTo>
                <a:lnTo>
                  <a:pt x="430" y="882"/>
                </a:lnTo>
                <a:lnTo>
                  <a:pt x="434" y="884"/>
                </a:lnTo>
                <a:lnTo>
                  <a:pt x="438" y="887"/>
                </a:lnTo>
                <a:lnTo>
                  <a:pt x="444" y="894"/>
                </a:lnTo>
                <a:lnTo>
                  <a:pt x="451" y="901"/>
                </a:lnTo>
                <a:lnTo>
                  <a:pt x="458" y="909"/>
                </a:lnTo>
                <a:lnTo>
                  <a:pt x="466" y="914"/>
                </a:lnTo>
                <a:lnTo>
                  <a:pt x="471" y="918"/>
                </a:lnTo>
                <a:lnTo>
                  <a:pt x="475" y="919"/>
                </a:lnTo>
                <a:lnTo>
                  <a:pt x="481" y="920"/>
                </a:lnTo>
                <a:lnTo>
                  <a:pt x="488" y="921"/>
                </a:lnTo>
                <a:lnTo>
                  <a:pt x="488" y="921"/>
                </a:lnTo>
                <a:lnTo>
                  <a:pt x="587" y="921"/>
                </a:lnTo>
                <a:lnTo>
                  <a:pt x="587" y="921"/>
                </a:lnTo>
                <a:lnTo>
                  <a:pt x="595" y="920"/>
                </a:lnTo>
                <a:lnTo>
                  <a:pt x="601" y="919"/>
                </a:lnTo>
                <a:lnTo>
                  <a:pt x="606" y="917"/>
                </a:lnTo>
                <a:lnTo>
                  <a:pt x="611" y="913"/>
                </a:lnTo>
                <a:lnTo>
                  <a:pt x="620" y="909"/>
                </a:lnTo>
                <a:lnTo>
                  <a:pt x="625" y="908"/>
                </a:lnTo>
                <a:lnTo>
                  <a:pt x="631" y="906"/>
                </a:lnTo>
                <a:lnTo>
                  <a:pt x="631" y="906"/>
                </a:lnTo>
                <a:lnTo>
                  <a:pt x="644" y="908"/>
                </a:lnTo>
                <a:lnTo>
                  <a:pt x="657" y="910"/>
                </a:lnTo>
                <a:lnTo>
                  <a:pt x="669" y="913"/>
                </a:lnTo>
                <a:lnTo>
                  <a:pt x="679" y="919"/>
                </a:lnTo>
                <a:lnTo>
                  <a:pt x="701" y="931"/>
                </a:lnTo>
                <a:lnTo>
                  <a:pt x="722" y="943"/>
                </a:lnTo>
                <a:lnTo>
                  <a:pt x="732" y="950"/>
                </a:lnTo>
                <a:lnTo>
                  <a:pt x="743" y="955"/>
                </a:lnTo>
                <a:lnTo>
                  <a:pt x="756" y="960"/>
                </a:lnTo>
                <a:lnTo>
                  <a:pt x="769" y="964"/>
                </a:lnTo>
                <a:lnTo>
                  <a:pt x="783" y="966"/>
                </a:lnTo>
                <a:lnTo>
                  <a:pt x="799" y="966"/>
                </a:lnTo>
                <a:lnTo>
                  <a:pt x="815" y="965"/>
                </a:lnTo>
                <a:lnTo>
                  <a:pt x="833" y="962"/>
                </a:lnTo>
                <a:lnTo>
                  <a:pt x="833" y="962"/>
                </a:lnTo>
                <a:lnTo>
                  <a:pt x="852" y="917"/>
                </a:lnTo>
                <a:lnTo>
                  <a:pt x="852" y="917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35" name="Freeform 116"/>
          <p:cNvSpPr>
            <a:spLocks/>
          </p:cNvSpPr>
          <p:nvPr/>
        </p:nvSpPr>
        <p:spPr bwMode="auto">
          <a:xfrm>
            <a:off x="5941855" y="3912213"/>
            <a:ext cx="214997" cy="139649"/>
          </a:xfrm>
          <a:custGeom>
            <a:avLst/>
            <a:gdLst/>
            <a:ahLst/>
            <a:cxnLst>
              <a:cxn ang="0">
                <a:pos x="107" y="16"/>
              </a:cxn>
              <a:cxn ang="0">
                <a:pos x="86" y="2"/>
              </a:cxn>
              <a:cxn ang="0">
                <a:pos x="74" y="0"/>
              </a:cxn>
              <a:cxn ang="0">
                <a:pos x="34" y="9"/>
              </a:cxn>
              <a:cxn ang="0">
                <a:pos x="9" y="30"/>
              </a:cxn>
              <a:cxn ang="0">
                <a:pos x="1" y="48"/>
              </a:cxn>
              <a:cxn ang="0">
                <a:pos x="0" y="63"/>
              </a:cxn>
              <a:cxn ang="0">
                <a:pos x="13" y="102"/>
              </a:cxn>
              <a:cxn ang="0">
                <a:pos x="37" y="110"/>
              </a:cxn>
              <a:cxn ang="0">
                <a:pos x="75" y="115"/>
              </a:cxn>
              <a:cxn ang="0">
                <a:pos x="98" y="125"/>
              </a:cxn>
              <a:cxn ang="0">
                <a:pos x="103" y="137"/>
              </a:cxn>
              <a:cxn ang="0">
                <a:pos x="107" y="166"/>
              </a:cxn>
              <a:cxn ang="0">
                <a:pos x="116" y="174"/>
              </a:cxn>
              <a:cxn ang="0">
                <a:pos x="124" y="192"/>
              </a:cxn>
              <a:cxn ang="0">
                <a:pos x="129" y="215"/>
              </a:cxn>
              <a:cxn ang="0">
                <a:pos x="136" y="224"/>
              </a:cxn>
              <a:cxn ang="0">
                <a:pos x="156" y="231"/>
              </a:cxn>
              <a:cxn ang="0">
                <a:pos x="175" y="230"/>
              </a:cxn>
              <a:cxn ang="0">
                <a:pos x="193" y="221"/>
              </a:cxn>
              <a:cxn ang="0">
                <a:pos x="210" y="211"/>
              </a:cxn>
              <a:cxn ang="0">
                <a:pos x="222" y="209"/>
              </a:cxn>
              <a:cxn ang="0">
                <a:pos x="245" y="222"/>
              </a:cxn>
              <a:cxn ang="0">
                <a:pos x="253" y="224"/>
              </a:cxn>
              <a:cxn ang="0">
                <a:pos x="265" y="219"/>
              </a:cxn>
              <a:cxn ang="0">
                <a:pos x="276" y="214"/>
              </a:cxn>
              <a:cxn ang="0">
                <a:pos x="281" y="216"/>
              </a:cxn>
              <a:cxn ang="0">
                <a:pos x="298" y="231"/>
              </a:cxn>
              <a:cxn ang="0">
                <a:pos x="312" y="238"/>
              </a:cxn>
              <a:cxn ang="0">
                <a:pos x="312" y="238"/>
              </a:cxn>
              <a:cxn ang="0">
                <a:pos x="317" y="222"/>
              </a:cxn>
              <a:cxn ang="0">
                <a:pos x="329" y="206"/>
              </a:cxn>
              <a:cxn ang="0">
                <a:pos x="330" y="198"/>
              </a:cxn>
              <a:cxn ang="0">
                <a:pos x="317" y="176"/>
              </a:cxn>
              <a:cxn ang="0">
                <a:pos x="315" y="169"/>
              </a:cxn>
              <a:cxn ang="0">
                <a:pos x="312" y="143"/>
              </a:cxn>
              <a:cxn ang="0">
                <a:pos x="304" y="139"/>
              </a:cxn>
              <a:cxn ang="0">
                <a:pos x="298" y="116"/>
              </a:cxn>
              <a:cxn ang="0">
                <a:pos x="293" y="107"/>
              </a:cxn>
              <a:cxn ang="0">
                <a:pos x="280" y="107"/>
              </a:cxn>
              <a:cxn ang="0">
                <a:pos x="270" y="102"/>
              </a:cxn>
              <a:cxn ang="0">
                <a:pos x="260" y="87"/>
              </a:cxn>
              <a:cxn ang="0">
                <a:pos x="251" y="81"/>
              </a:cxn>
              <a:cxn ang="0">
                <a:pos x="228" y="76"/>
              </a:cxn>
              <a:cxn ang="0">
                <a:pos x="191" y="70"/>
              </a:cxn>
              <a:cxn ang="0">
                <a:pos x="177" y="66"/>
              </a:cxn>
              <a:cxn ang="0">
                <a:pos x="159" y="52"/>
              </a:cxn>
              <a:cxn ang="0">
                <a:pos x="144" y="44"/>
              </a:cxn>
              <a:cxn ang="0">
                <a:pos x="128" y="35"/>
              </a:cxn>
              <a:cxn ang="0">
                <a:pos x="117" y="18"/>
              </a:cxn>
              <a:cxn ang="0">
                <a:pos x="117" y="22"/>
              </a:cxn>
            </a:cxnLst>
            <a:rect l="0" t="0" r="r" b="b"/>
            <a:pathLst>
              <a:path w="330" h="238">
                <a:moveTo>
                  <a:pt x="117" y="22"/>
                </a:moveTo>
                <a:lnTo>
                  <a:pt x="117" y="22"/>
                </a:lnTo>
                <a:lnTo>
                  <a:pt x="107" y="16"/>
                </a:lnTo>
                <a:lnTo>
                  <a:pt x="97" y="8"/>
                </a:lnTo>
                <a:lnTo>
                  <a:pt x="92" y="5"/>
                </a:lnTo>
                <a:lnTo>
                  <a:pt x="86" y="2"/>
                </a:lnTo>
                <a:lnTo>
                  <a:pt x="80" y="1"/>
                </a:lnTo>
                <a:lnTo>
                  <a:pt x="74" y="0"/>
                </a:lnTo>
                <a:lnTo>
                  <a:pt x="74" y="0"/>
                </a:lnTo>
                <a:lnTo>
                  <a:pt x="60" y="1"/>
                </a:lnTo>
                <a:lnTo>
                  <a:pt x="47" y="5"/>
                </a:lnTo>
                <a:lnTo>
                  <a:pt x="34" y="9"/>
                </a:lnTo>
                <a:lnTo>
                  <a:pt x="23" y="16"/>
                </a:lnTo>
                <a:lnTo>
                  <a:pt x="14" y="25"/>
                </a:lnTo>
                <a:lnTo>
                  <a:pt x="9" y="30"/>
                </a:lnTo>
                <a:lnTo>
                  <a:pt x="7" y="36"/>
                </a:lnTo>
                <a:lnTo>
                  <a:pt x="3" y="43"/>
                </a:lnTo>
                <a:lnTo>
                  <a:pt x="1" y="48"/>
                </a:lnTo>
                <a:lnTo>
                  <a:pt x="0" y="55"/>
                </a:lnTo>
                <a:lnTo>
                  <a:pt x="0" y="63"/>
                </a:lnTo>
                <a:lnTo>
                  <a:pt x="0" y="63"/>
                </a:lnTo>
                <a:lnTo>
                  <a:pt x="2" y="71"/>
                </a:lnTo>
                <a:lnTo>
                  <a:pt x="7" y="86"/>
                </a:lnTo>
                <a:lnTo>
                  <a:pt x="13" y="102"/>
                </a:lnTo>
                <a:lnTo>
                  <a:pt x="15" y="110"/>
                </a:lnTo>
                <a:lnTo>
                  <a:pt x="15" y="110"/>
                </a:lnTo>
                <a:lnTo>
                  <a:pt x="37" y="110"/>
                </a:lnTo>
                <a:lnTo>
                  <a:pt x="49" y="112"/>
                </a:lnTo>
                <a:lnTo>
                  <a:pt x="62" y="113"/>
                </a:lnTo>
                <a:lnTo>
                  <a:pt x="75" y="115"/>
                </a:lnTo>
                <a:lnTo>
                  <a:pt x="86" y="119"/>
                </a:lnTo>
                <a:lnTo>
                  <a:pt x="94" y="123"/>
                </a:lnTo>
                <a:lnTo>
                  <a:pt x="98" y="125"/>
                </a:lnTo>
                <a:lnTo>
                  <a:pt x="99" y="129"/>
                </a:lnTo>
                <a:lnTo>
                  <a:pt x="99" y="129"/>
                </a:lnTo>
                <a:lnTo>
                  <a:pt x="103" y="137"/>
                </a:lnTo>
                <a:lnTo>
                  <a:pt x="106" y="145"/>
                </a:lnTo>
                <a:lnTo>
                  <a:pt x="107" y="160"/>
                </a:lnTo>
                <a:lnTo>
                  <a:pt x="107" y="166"/>
                </a:lnTo>
                <a:lnTo>
                  <a:pt x="110" y="170"/>
                </a:lnTo>
                <a:lnTo>
                  <a:pt x="113" y="173"/>
                </a:lnTo>
                <a:lnTo>
                  <a:pt x="116" y="174"/>
                </a:lnTo>
                <a:lnTo>
                  <a:pt x="124" y="176"/>
                </a:lnTo>
                <a:lnTo>
                  <a:pt x="124" y="176"/>
                </a:lnTo>
                <a:lnTo>
                  <a:pt x="124" y="192"/>
                </a:lnTo>
                <a:lnTo>
                  <a:pt x="125" y="205"/>
                </a:lnTo>
                <a:lnTo>
                  <a:pt x="128" y="211"/>
                </a:lnTo>
                <a:lnTo>
                  <a:pt x="129" y="215"/>
                </a:lnTo>
                <a:lnTo>
                  <a:pt x="132" y="220"/>
                </a:lnTo>
                <a:lnTo>
                  <a:pt x="136" y="224"/>
                </a:lnTo>
                <a:lnTo>
                  <a:pt x="136" y="224"/>
                </a:lnTo>
                <a:lnTo>
                  <a:pt x="141" y="227"/>
                </a:lnTo>
                <a:lnTo>
                  <a:pt x="148" y="229"/>
                </a:lnTo>
                <a:lnTo>
                  <a:pt x="156" y="231"/>
                </a:lnTo>
                <a:lnTo>
                  <a:pt x="169" y="231"/>
                </a:lnTo>
                <a:lnTo>
                  <a:pt x="169" y="231"/>
                </a:lnTo>
                <a:lnTo>
                  <a:pt x="175" y="230"/>
                </a:lnTo>
                <a:lnTo>
                  <a:pt x="182" y="228"/>
                </a:lnTo>
                <a:lnTo>
                  <a:pt x="187" y="224"/>
                </a:lnTo>
                <a:lnTo>
                  <a:pt x="193" y="221"/>
                </a:lnTo>
                <a:lnTo>
                  <a:pt x="198" y="216"/>
                </a:lnTo>
                <a:lnTo>
                  <a:pt x="204" y="213"/>
                </a:lnTo>
                <a:lnTo>
                  <a:pt x="210" y="211"/>
                </a:lnTo>
                <a:lnTo>
                  <a:pt x="217" y="209"/>
                </a:lnTo>
                <a:lnTo>
                  <a:pt x="217" y="209"/>
                </a:lnTo>
                <a:lnTo>
                  <a:pt x="222" y="209"/>
                </a:lnTo>
                <a:lnTo>
                  <a:pt x="228" y="212"/>
                </a:lnTo>
                <a:lnTo>
                  <a:pt x="237" y="216"/>
                </a:lnTo>
                <a:lnTo>
                  <a:pt x="245" y="222"/>
                </a:lnTo>
                <a:lnTo>
                  <a:pt x="250" y="223"/>
                </a:lnTo>
                <a:lnTo>
                  <a:pt x="253" y="224"/>
                </a:lnTo>
                <a:lnTo>
                  <a:pt x="253" y="224"/>
                </a:lnTo>
                <a:lnTo>
                  <a:pt x="256" y="223"/>
                </a:lnTo>
                <a:lnTo>
                  <a:pt x="260" y="222"/>
                </a:lnTo>
                <a:lnTo>
                  <a:pt x="265" y="219"/>
                </a:lnTo>
                <a:lnTo>
                  <a:pt x="269" y="215"/>
                </a:lnTo>
                <a:lnTo>
                  <a:pt x="271" y="214"/>
                </a:lnTo>
                <a:lnTo>
                  <a:pt x="276" y="214"/>
                </a:lnTo>
                <a:lnTo>
                  <a:pt x="276" y="214"/>
                </a:lnTo>
                <a:lnTo>
                  <a:pt x="278" y="214"/>
                </a:lnTo>
                <a:lnTo>
                  <a:pt x="281" y="216"/>
                </a:lnTo>
                <a:lnTo>
                  <a:pt x="286" y="221"/>
                </a:lnTo>
                <a:lnTo>
                  <a:pt x="292" y="228"/>
                </a:lnTo>
                <a:lnTo>
                  <a:pt x="298" y="231"/>
                </a:lnTo>
                <a:lnTo>
                  <a:pt x="298" y="231"/>
                </a:lnTo>
                <a:lnTo>
                  <a:pt x="312" y="231"/>
                </a:lnTo>
                <a:lnTo>
                  <a:pt x="312" y="238"/>
                </a:lnTo>
                <a:lnTo>
                  <a:pt x="312" y="238"/>
                </a:lnTo>
                <a:lnTo>
                  <a:pt x="312" y="238"/>
                </a:lnTo>
                <a:lnTo>
                  <a:pt x="312" y="238"/>
                </a:lnTo>
                <a:lnTo>
                  <a:pt x="313" y="232"/>
                </a:lnTo>
                <a:lnTo>
                  <a:pt x="315" y="227"/>
                </a:lnTo>
                <a:lnTo>
                  <a:pt x="317" y="222"/>
                </a:lnTo>
                <a:lnTo>
                  <a:pt x="321" y="217"/>
                </a:lnTo>
                <a:lnTo>
                  <a:pt x="328" y="211"/>
                </a:lnTo>
                <a:lnTo>
                  <a:pt x="329" y="206"/>
                </a:lnTo>
                <a:lnTo>
                  <a:pt x="330" y="203"/>
                </a:lnTo>
                <a:lnTo>
                  <a:pt x="330" y="203"/>
                </a:lnTo>
                <a:lnTo>
                  <a:pt x="330" y="198"/>
                </a:lnTo>
                <a:lnTo>
                  <a:pt x="328" y="193"/>
                </a:lnTo>
                <a:lnTo>
                  <a:pt x="323" y="184"/>
                </a:lnTo>
                <a:lnTo>
                  <a:pt x="317" y="176"/>
                </a:lnTo>
                <a:lnTo>
                  <a:pt x="316" y="173"/>
                </a:lnTo>
                <a:lnTo>
                  <a:pt x="315" y="169"/>
                </a:lnTo>
                <a:lnTo>
                  <a:pt x="315" y="169"/>
                </a:lnTo>
                <a:lnTo>
                  <a:pt x="315" y="144"/>
                </a:lnTo>
                <a:lnTo>
                  <a:pt x="315" y="144"/>
                </a:lnTo>
                <a:lnTo>
                  <a:pt x="312" y="143"/>
                </a:lnTo>
                <a:lnTo>
                  <a:pt x="308" y="143"/>
                </a:lnTo>
                <a:lnTo>
                  <a:pt x="305" y="140"/>
                </a:lnTo>
                <a:lnTo>
                  <a:pt x="304" y="139"/>
                </a:lnTo>
                <a:lnTo>
                  <a:pt x="300" y="133"/>
                </a:lnTo>
                <a:lnTo>
                  <a:pt x="299" y="128"/>
                </a:lnTo>
                <a:lnTo>
                  <a:pt x="298" y="116"/>
                </a:lnTo>
                <a:lnTo>
                  <a:pt x="297" y="110"/>
                </a:lnTo>
                <a:lnTo>
                  <a:pt x="296" y="108"/>
                </a:lnTo>
                <a:lnTo>
                  <a:pt x="293" y="107"/>
                </a:lnTo>
                <a:lnTo>
                  <a:pt x="293" y="107"/>
                </a:lnTo>
                <a:lnTo>
                  <a:pt x="280" y="107"/>
                </a:lnTo>
                <a:lnTo>
                  <a:pt x="280" y="107"/>
                </a:lnTo>
                <a:lnTo>
                  <a:pt x="275" y="106"/>
                </a:lnTo>
                <a:lnTo>
                  <a:pt x="273" y="105"/>
                </a:lnTo>
                <a:lnTo>
                  <a:pt x="270" y="102"/>
                </a:lnTo>
                <a:lnTo>
                  <a:pt x="268" y="99"/>
                </a:lnTo>
                <a:lnTo>
                  <a:pt x="263" y="91"/>
                </a:lnTo>
                <a:lnTo>
                  <a:pt x="260" y="87"/>
                </a:lnTo>
                <a:lnTo>
                  <a:pt x="256" y="85"/>
                </a:lnTo>
                <a:lnTo>
                  <a:pt x="256" y="85"/>
                </a:lnTo>
                <a:lnTo>
                  <a:pt x="251" y="81"/>
                </a:lnTo>
                <a:lnTo>
                  <a:pt x="244" y="78"/>
                </a:lnTo>
                <a:lnTo>
                  <a:pt x="236" y="76"/>
                </a:lnTo>
                <a:lnTo>
                  <a:pt x="228" y="76"/>
                </a:lnTo>
                <a:lnTo>
                  <a:pt x="210" y="75"/>
                </a:lnTo>
                <a:lnTo>
                  <a:pt x="200" y="74"/>
                </a:lnTo>
                <a:lnTo>
                  <a:pt x="191" y="70"/>
                </a:lnTo>
                <a:lnTo>
                  <a:pt x="191" y="70"/>
                </a:lnTo>
                <a:lnTo>
                  <a:pt x="184" y="68"/>
                </a:lnTo>
                <a:lnTo>
                  <a:pt x="177" y="66"/>
                </a:lnTo>
                <a:lnTo>
                  <a:pt x="172" y="63"/>
                </a:lnTo>
                <a:lnTo>
                  <a:pt x="168" y="60"/>
                </a:lnTo>
                <a:lnTo>
                  <a:pt x="159" y="52"/>
                </a:lnTo>
                <a:lnTo>
                  <a:pt x="152" y="48"/>
                </a:lnTo>
                <a:lnTo>
                  <a:pt x="144" y="44"/>
                </a:lnTo>
                <a:lnTo>
                  <a:pt x="144" y="44"/>
                </a:lnTo>
                <a:lnTo>
                  <a:pt x="140" y="44"/>
                </a:lnTo>
                <a:lnTo>
                  <a:pt x="136" y="41"/>
                </a:lnTo>
                <a:lnTo>
                  <a:pt x="128" y="35"/>
                </a:lnTo>
                <a:lnTo>
                  <a:pt x="121" y="25"/>
                </a:lnTo>
                <a:lnTo>
                  <a:pt x="118" y="22"/>
                </a:lnTo>
                <a:lnTo>
                  <a:pt x="117" y="18"/>
                </a:lnTo>
                <a:lnTo>
                  <a:pt x="117" y="18"/>
                </a:lnTo>
                <a:lnTo>
                  <a:pt x="117" y="22"/>
                </a:lnTo>
                <a:lnTo>
                  <a:pt x="117" y="22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36" name="Freeform 117"/>
          <p:cNvSpPr>
            <a:spLocks/>
          </p:cNvSpPr>
          <p:nvPr/>
        </p:nvSpPr>
        <p:spPr bwMode="auto">
          <a:xfrm>
            <a:off x="5906885" y="4034260"/>
            <a:ext cx="384663" cy="298075"/>
          </a:xfrm>
          <a:custGeom>
            <a:avLst/>
            <a:gdLst/>
            <a:ahLst/>
            <a:cxnLst>
              <a:cxn ang="0">
                <a:pos x="347" y="19"/>
              </a:cxn>
              <a:cxn ang="0">
                <a:pos x="331" y="5"/>
              </a:cxn>
              <a:cxn ang="0">
                <a:pos x="311" y="14"/>
              </a:cxn>
              <a:cxn ang="0">
                <a:pos x="292" y="7"/>
              </a:cxn>
              <a:cxn ang="0">
                <a:pos x="265" y="2"/>
              </a:cxn>
              <a:cxn ang="0">
                <a:pos x="237" y="19"/>
              </a:cxn>
              <a:cxn ang="0">
                <a:pos x="203" y="20"/>
              </a:cxn>
              <a:cxn ang="0">
                <a:pos x="169" y="27"/>
              </a:cxn>
              <a:cxn ang="0">
                <a:pos x="109" y="67"/>
              </a:cxn>
              <a:cxn ang="0">
                <a:pos x="107" y="103"/>
              </a:cxn>
              <a:cxn ang="0">
                <a:pos x="94" y="120"/>
              </a:cxn>
              <a:cxn ang="0">
                <a:pos x="68" y="125"/>
              </a:cxn>
              <a:cxn ang="0">
                <a:pos x="40" y="103"/>
              </a:cxn>
              <a:cxn ang="0">
                <a:pos x="9" y="120"/>
              </a:cxn>
              <a:cxn ang="0">
                <a:pos x="18" y="147"/>
              </a:cxn>
              <a:cxn ang="0">
                <a:pos x="48" y="152"/>
              </a:cxn>
              <a:cxn ang="0">
                <a:pos x="85" y="155"/>
              </a:cxn>
              <a:cxn ang="0">
                <a:pos x="104" y="195"/>
              </a:cxn>
              <a:cxn ang="0">
                <a:pos x="120" y="203"/>
              </a:cxn>
              <a:cxn ang="0">
                <a:pos x="172" y="200"/>
              </a:cxn>
              <a:cxn ang="0">
                <a:pos x="179" y="228"/>
              </a:cxn>
              <a:cxn ang="0">
                <a:pos x="198" y="282"/>
              </a:cxn>
              <a:cxn ang="0">
                <a:pos x="237" y="326"/>
              </a:cxn>
              <a:cxn ang="0">
                <a:pos x="271" y="333"/>
              </a:cxn>
              <a:cxn ang="0">
                <a:pos x="290" y="318"/>
              </a:cxn>
              <a:cxn ang="0">
                <a:pos x="332" y="365"/>
              </a:cxn>
              <a:cxn ang="0">
                <a:pos x="367" y="412"/>
              </a:cxn>
              <a:cxn ang="0">
                <a:pos x="398" y="432"/>
              </a:cxn>
              <a:cxn ang="0">
                <a:pos x="393" y="450"/>
              </a:cxn>
              <a:cxn ang="0">
                <a:pos x="386" y="473"/>
              </a:cxn>
              <a:cxn ang="0">
                <a:pos x="407" y="501"/>
              </a:cxn>
              <a:cxn ang="0">
                <a:pos x="422" y="476"/>
              </a:cxn>
              <a:cxn ang="0">
                <a:pos x="442" y="449"/>
              </a:cxn>
              <a:cxn ang="0">
                <a:pos x="488" y="407"/>
              </a:cxn>
              <a:cxn ang="0">
                <a:pos x="492" y="380"/>
              </a:cxn>
              <a:cxn ang="0">
                <a:pos x="477" y="346"/>
              </a:cxn>
              <a:cxn ang="0">
                <a:pos x="549" y="339"/>
              </a:cxn>
              <a:cxn ang="0">
                <a:pos x="591" y="319"/>
              </a:cxn>
              <a:cxn ang="0">
                <a:pos x="591" y="295"/>
              </a:cxn>
              <a:cxn ang="0">
                <a:pos x="573" y="264"/>
              </a:cxn>
              <a:cxn ang="0">
                <a:pos x="555" y="258"/>
              </a:cxn>
              <a:cxn ang="0">
                <a:pos x="547" y="240"/>
              </a:cxn>
              <a:cxn ang="0">
                <a:pos x="577" y="223"/>
              </a:cxn>
              <a:cxn ang="0">
                <a:pos x="547" y="210"/>
              </a:cxn>
              <a:cxn ang="0">
                <a:pos x="558" y="185"/>
              </a:cxn>
              <a:cxn ang="0">
                <a:pos x="544" y="155"/>
              </a:cxn>
              <a:cxn ang="0">
                <a:pos x="522" y="170"/>
              </a:cxn>
              <a:cxn ang="0">
                <a:pos x="529" y="191"/>
              </a:cxn>
              <a:cxn ang="0">
                <a:pos x="499" y="196"/>
              </a:cxn>
              <a:cxn ang="0">
                <a:pos x="462" y="191"/>
              </a:cxn>
              <a:cxn ang="0">
                <a:pos x="428" y="174"/>
              </a:cxn>
              <a:cxn ang="0">
                <a:pos x="423" y="156"/>
              </a:cxn>
              <a:cxn ang="0">
                <a:pos x="424" y="145"/>
              </a:cxn>
              <a:cxn ang="0">
                <a:pos x="389" y="95"/>
              </a:cxn>
              <a:cxn ang="0">
                <a:pos x="367" y="29"/>
              </a:cxn>
            </a:cxnLst>
            <a:rect l="0" t="0" r="r" b="b"/>
            <a:pathLst>
              <a:path w="595" h="508">
                <a:moveTo>
                  <a:pt x="367" y="22"/>
                </a:moveTo>
                <a:lnTo>
                  <a:pt x="353" y="22"/>
                </a:lnTo>
                <a:lnTo>
                  <a:pt x="353" y="22"/>
                </a:lnTo>
                <a:lnTo>
                  <a:pt x="353" y="22"/>
                </a:lnTo>
                <a:lnTo>
                  <a:pt x="347" y="19"/>
                </a:lnTo>
                <a:lnTo>
                  <a:pt x="341" y="12"/>
                </a:lnTo>
                <a:lnTo>
                  <a:pt x="336" y="7"/>
                </a:lnTo>
                <a:lnTo>
                  <a:pt x="333" y="5"/>
                </a:lnTo>
                <a:lnTo>
                  <a:pt x="331" y="5"/>
                </a:lnTo>
                <a:lnTo>
                  <a:pt x="331" y="5"/>
                </a:lnTo>
                <a:lnTo>
                  <a:pt x="326" y="5"/>
                </a:lnTo>
                <a:lnTo>
                  <a:pt x="324" y="6"/>
                </a:lnTo>
                <a:lnTo>
                  <a:pt x="320" y="10"/>
                </a:lnTo>
                <a:lnTo>
                  <a:pt x="315" y="13"/>
                </a:lnTo>
                <a:lnTo>
                  <a:pt x="311" y="14"/>
                </a:lnTo>
                <a:lnTo>
                  <a:pt x="308" y="15"/>
                </a:lnTo>
                <a:lnTo>
                  <a:pt x="308" y="15"/>
                </a:lnTo>
                <a:lnTo>
                  <a:pt x="305" y="14"/>
                </a:lnTo>
                <a:lnTo>
                  <a:pt x="300" y="13"/>
                </a:lnTo>
                <a:lnTo>
                  <a:pt x="292" y="7"/>
                </a:lnTo>
                <a:lnTo>
                  <a:pt x="283" y="3"/>
                </a:lnTo>
                <a:lnTo>
                  <a:pt x="277" y="0"/>
                </a:lnTo>
                <a:lnTo>
                  <a:pt x="272" y="0"/>
                </a:lnTo>
                <a:lnTo>
                  <a:pt x="272" y="0"/>
                </a:lnTo>
                <a:lnTo>
                  <a:pt x="265" y="2"/>
                </a:lnTo>
                <a:lnTo>
                  <a:pt x="259" y="4"/>
                </a:lnTo>
                <a:lnTo>
                  <a:pt x="253" y="7"/>
                </a:lnTo>
                <a:lnTo>
                  <a:pt x="248" y="12"/>
                </a:lnTo>
                <a:lnTo>
                  <a:pt x="242" y="15"/>
                </a:lnTo>
                <a:lnTo>
                  <a:pt x="237" y="19"/>
                </a:lnTo>
                <a:lnTo>
                  <a:pt x="230" y="21"/>
                </a:lnTo>
                <a:lnTo>
                  <a:pt x="224" y="22"/>
                </a:lnTo>
                <a:lnTo>
                  <a:pt x="224" y="22"/>
                </a:lnTo>
                <a:lnTo>
                  <a:pt x="211" y="22"/>
                </a:lnTo>
                <a:lnTo>
                  <a:pt x="203" y="20"/>
                </a:lnTo>
                <a:lnTo>
                  <a:pt x="196" y="18"/>
                </a:lnTo>
                <a:lnTo>
                  <a:pt x="191" y="15"/>
                </a:lnTo>
                <a:lnTo>
                  <a:pt x="191" y="15"/>
                </a:lnTo>
                <a:lnTo>
                  <a:pt x="180" y="21"/>
                </a:lnTo>
                <a:lnTo>
                  <a:pt x="169" y="27"/>
                </a:lnTo>
                <a:lnTo>
                  <a:pt x="140" y="41"/>
                </a:lnTo>
                <a:lnTo>
                  <a:pt x="127" y="49"/>
                </a:lnTo>
                <a:lnTo>
                  <a:pt x="117" y="58"/>
                </a:lnTo>
                <a:lnTo>
                  <a:pt x="112" y="63"/>
                </a:lnTo>
                <a:lnTo>
                  <a:pt x="109" y="67"/>
                </a:lnTo>
                <a:lnTo>
                  <a:pt x="108" y="73"/>
                </a:lnTo>
                <a:lnTo>
                  <a:pt x="107" y="78"/>
                </a:lnTo>
                <a:lnTo>
                  <a:pt x="107" y="78"/>
                </a:lnTo>
                <a:lnTo>
                  <a:pt x="107" y="103"/>
                </a:lnTo>
                <a:lnTo>
                  <a:pt x="107" y="103"/>
                </a:lnTo>
                <a:lnTo>
                  <a:pt x="107" y="106"/>
                </a:lnTo>
                <a:lnTo>
                  <a:pt x="104" y="110"/>
                </a:lnTo>
                <a:lnTo>
                  <a:pt x="102" y="113"/>
                </a:lnTo>
                <a:lnTo>
                  <a:pt x="99" y="118"/>
                </a:lnTo>
                <a:lnTo>
                  <a:pt x="94" y="120"/>
                </a:lnTo>
                <a:lnTo>
                  <a:pt x="88" y="124"/>
                </a:lnTo>
                <a:lnTo>
                  <a:pt x="81" y="125"/>
                </a:lnTo>
                <a:lnTo>
                  <a:pt x="73" y="126"/>
                </a:lnTo>
                <a:lnTo>
                  <a:pt x="73" y="126"/>
                </a:lnTo>
                <a:lnTo>
                  <a:pt x="68" y="125"/>
                </a:lnTo>
                <a:lnTo>
                  <a:pt x="63" y="122"/>
                </a:lnTo>
                <a:lnTo>
                  <a:pt x="58" y="120"/>
                </a:lnTo>
                <a:lnTo>
                  <a:pt x="54" y="116"/>
                </a:lnTo>
                <a:lnTo>
                  <a:pt x="47" y="109"/>
                </a:lnTo>
                <a:lnTo>
                  <a:pt x="40" y="103"/>
                </a:lnTo>
                <a:lnTo>
                  <a:pt x="40" y="103"/>
                </a:lnTo>
                <a:lnTo>
                  <a:pt x="34" y="107"/>
                </a:lnTo>
                <a:lnTo>
                  <a:pt x="30" y="110"/>
                </a:lnTo>
                <a:lnTo>
                  <a:pt x="18" y="114"/>
                </a:lnTo>
                <a:lnTo>
                  <a:pt x="9" y="120"/>
                </a:lnTo>
                <a:lnTo>
                  <a:pt x="4" y="125"/>
                </a:lnTo>
                <a:lnTo>
                  <a:pt x="0" y="129"/>
                </a:lnTo>
                <a:lnTo>
                  <a:pt x="0" y="129"/>
                </a:lnTo>
                <a:lnTo>
                  <a:pt x="13" y="142"/>
                </a:lnTo>
                <a:lnTo>
                  <a:pt x="18" y="147"/>
                </a:lnTo>
                <a:lnTo>
                  <a:pt x="22" y="148"/>
                </a:lnTo>
                <a:lnTo>
                  <a:pt x="22" y="148"/>
                </a:lnTo>
                <a:lnTo>
                  <a:pt x="32" y="150"/>
                </a:lnTo>
                <a:lnTo>
                  <a:pt x="40" y="152"/>
                </a:lnTo>
                <a:lnTo>
                  <a:pt x="48" y="152"/>
                </a:lnTo>
                <a:lnTo>
                  <a:pt x="56" y="152"/>
                </a:lnTo>
                <a:lnTo>
                  <a:pt x="71" y="152"/>
                </a:lnTo>
                <a:lnTo>
                  <a:pt x="78" y="152"/>
                </a:lnTo>
                <a:lnTo>
                  <a:pt x="85" y="155"/>
                </a:lnTo>
                <a:lnTo>
                  <a:pt x="85" y="155"/>
                </a:lnTo>
                <a:lnTo>
                  <a:pt x="89" y="160"/>
                </a:lnTo>
                <a:lnTo>
                  <a:pt x="92" y="166"/>
                </a:lnTo>
                <a:lnTo>
                  <a:pt x="97" y="181"/>
                </a:lnTo>
                <a:lnTo>
                  <a:pt x="101" y="189"/>
                </a:lnTo>
                <a:lnTo>
                  <a:pt x="104" y="195"/>
                </a:lnTo>
                <a:lnTo>
                  <a:pt x="108" y="198"/>
                </a:lnTo>
                <a:lnTo>
                  <a:pt x="111" y="200"/>
                </a:lnTo>
                <a:lnTo>
                  <a:pt x="116" y="202"/>
                </a:lnTo>
                <a:lnTo>
                  <a:pt x="120" y="203"/>
                </a:lnTo>
                <a:lnTo>
                  <a:pt x="120" y="203"/>
                </a:lnTo>
                <a:lnTo>
                  <a:pt x="133" y="202"/>
                </a:lnTo>
                <a:lnTo>
                  <a:pt x="146" y="201"/>
                </a:lnTo>
                <a:lnTo>
                  <a:pt x="164" y="200"/>
                </a:lnTo>
                <a:lnTo>
                  <a:pt x="164" y="200"/>
                </a:lnTo>
                <a:lnTo>
                  <a:pt x="172" y="200"/>
                </a:lnTo>
                <a:lnTo>
                  <a:pt x="176" y="202"/>
                </a:lnTo>
                <a:lnTo>
                  <a:pt x="178" y="205"/>
                </a:lnTo>
                <a:lnTo>
                  <a:pt x="179" y="211"/>
                </a:lnTo>
                <a:lnTo>
                  <a:pt x="179" y="223"/>
                </a:lnTo>
                <a:lnTo>
                  <a:pt x="179" y="228"/>
                </a:lnTo>
                <a:lnTo>
                  <a:pt x="179" y="235"/>
                </a:lnTo>
                <a:lnTo>
                  <a:pt x="179" y="235"/>
                </a:lnTo>
                <a:lnTo>
                  <a:pt x="184" y="250"/>
                </a:lnTo>
                <a:lnTo>
                  <a:pt x="190" y="266"/>
                </a:lnTo>
                <a:lnTo>
                  <a:pt x="198" y="282"/>
                </a:lnTo>
                <a:lnTo>
                  <a:pt x="207" y="297"/>
                </a:lnTo>
                <a:lnTo>
                  <a:pt x="218" y="311"/>
                </a:lnTo>
                <a:lnTo>
                  <a:pt x="224" y="317"/>
                </a:lnTo>
                <a:lnTo>
                  <a:pt x="231" y="321"/>
                </a:lnTo>
                <a:lnTo>
                  <a:pt x="237" y="326"/>
                </a:lnTo>
                <a:lnTo>
                  <a:pt x="244" y="328"/>
                </a:lnTo>
                <a:lnTo>
                  <a:pt x="251" y="331"/>
                </a:lnTo>
                <a:lnTo>
                  <a:pt x="257" y="332"/>
                </a:lnTo>
                <a:lnTo>
                  <a:pt x="257" y="332"/>
                </a:lnTo>
                <a:lnTo>
                  <a:pt x="271" y="333"/>
                </a:lnTo>
                <a:lnTo>
                  <a:pt x="286" y="335"/>
                </a:lnTo>
                <a:lnTo>
                  <a:pt x="286" y="335"/>
                </a:lnTo>
                <a:lnTo>
                  <a:pt x="287" y="325"/>
                </a:lnTo>
                <a:lnTo>
                  <a:pt x="288" y="321"/>
                </a:lnTo>
                <a:lnTo>
                  <a:pt x="290" y="318"/>
                </a:lnTo>
                <a:lnTo>
                  <a:pt x="293" y="315"/>
                </a:lnTo>
                <a:lnTo>
                  <a:pt x="295" y="312"/>
                </a:lnTo>
                <a:lnTo>
                  <a:pt x="305" y="309"/>
                </a:lnTo>
                <a:lnTo>
                  <a:pt x="305" y="309"/>
                </a:lnTo>
                <a:lnTo>
                  <a:pt x="332" y="365"/>
                </a:lnTo>
                <a:lnTo>
                  <a:pt x="346" y="391"/>
                </a:lnTo>
                <a:lnTo>
                  <a:pt x="353" y="402"/>
                </a:lnTo>
                <a:lnTo>
                  <a:pt x="360" y="412"/>
                </a:lnTo>
                <a:lnTo>
                  <a:pt x="360" y="412"/>
                </a:lnTo>
                <a:lnTo>
                  <a:pt x="367" y="412"/>
                </a:lnTo>
                <a:lnTo>
                  <a:pt x="372" y="415"/>
                </a:lnTo>
                <a:lnTo>
                  <a:pt x="377" y="418"/>
                </a:lnTo>
                <a:lnTo>
                  <a:pt x="382" y="422"/>
                </a:lnTo>
                <a:lnTo>
                  <a:pt x="392" y="428"/>
                </a:lnTo>
                <a:lnTo>
                  <a:pt x="398" y="432"/>
                </a:lnTo>
                <a:lnTo>
                  <a:pt x="405" y="434"/>
                </a:lnTo>
                <a:lnTo>
                  <a:pt x="405" y="434"/>
                </a:lnTo>
                <a:lnTo>
                  <a:pt x="402" y="439"/>
                </a:lnTo>
                <a:lnTo>
                  <a:pt x="399" y="443"/>
                </a:lnTo>
                <a:lnTo>
                  <a:pt x="393" y="450"/>
                </a:lnTo>
                <a:lnTo>
                  <a:pt x="387" y="458"/>
                </a:lnTo>
                <a:lnTo>
                  <a:pt x="386" y="462"/>
                </a:lnTo>
                <a:lnTo>
                  <a:pt x="385" y="468"/>
                </a:lnTo>
                <a:lnTo>
                  <a:pt x="385" y="468"/>
                </a:lnTo>
                <a:lnTo>
                  <a:pt x="386" y="473"/>
                </a:lnTo>
                <a:lnTo>
                  <a:pt x="389" y="480"/>
                </a:lnTo>
                <a:lnTo>
                  <a:pt x="392" y="486"/>
                </a:lnTo>
                <a:lnTo>
                  <a:pt x="397" y="492"/>
                </a:lnTo>
                <a:lnTo>
                  <a:pt x="401" y="496"/>
                </a:lnTo>
                <a:lnTo>
                  <a:pt x="407" y="501"/>
                </a:lnTo>
                <a:lnTo>
                  <a:pt x="419" y="508"/>
                </a:lnTo>
                <a:lnTo>
                  <a:pt x="419" y="508"/>
                </a:lnTo>
                <a:lnTo>
                  <a:pt x="419" y="496"/>
                </a:lnTo>
                <a:lnTo>
                  <a:pt x="420" y="486"/>
                </a:lnTo>
                <a:lnTo>
                  <a:pt x="422" y="476"/>
                </a:lnTo>
                <a:lnTo>
                  <a:pt x="425" y="468"/>
                </a:lnTo>
                <a:lnTo>
                  <a:pt x="425" y="468"/>
                </a:lnTo>
                <a:lnTo>
                  <a:pt x="429" y="463"/>
                </a:lnTo>
                <a:lnTo>
                  <a:pt x="432" y="458"/>
                </a:lnTo>
                <a:lnTo>
                  <a:pt x="442" y="449"/>
                </a:lnTo>
                <a:lnTo>
                  <a:pt x="463" y="432"/>
                </a:lnTo>
                <a:lnTo>
                  <a:pt x="474" y="423"/>
                </a:lnTo>
                <a:lnTo>
                  <a:pt x="479" y="418"/>
                </a:lnTo>
                <a:lnTo>
                  <a:pt x="484" y="412"/>
                </a:lnTo>
                <a:lnTo>
                  <a:pt x="488" y="407"/>
                </a:lnTo>
                <a:lnTo>
                  <a:pt x="490" y="400"/>
                </a:lnTo>
                <a:lnTo>
                  <a:pt x="492" y="393"/>
                </a:lnTo>
                <a:lnTo>
                  <a:pt x="492" y="386"/>
                </a:lnTo>
                <a:lnTo>
                  <a:pt x="492" y="386"/>
                </a:lnTo>
                <a:lnTo>
                  <a:pt x="492" y="380"/>
                </a:lnTo>
                <a:lnTo>
                  <a:pt x="490" y="374"/>
                </a:lnTo>
                <a:lnTo>
                  <a:pt x="485" y="365"/>
                </a:lnTo>
                <a:lnTo>
                  <a:pt x="479" y="356"/>
                </a:lnTo>
                <a:lnTo>
                  <a:pt x="478" y="351"/>
                </a:lnTo>
                <a:lnTo>
                  <a:pt x="477" y="346"/>
                </a:lnTo>
                <a:lnTo>
                  <a:pt x="477" y="346"/>
                </a:lnTo>
                <a:lnTo>
                  <a:pt x="492" y="346"/>
                </a:lnTo>
                <a:lnTo>
                  <a:pt x="509" y="344"/>
                </a:lnTo>
                <a:lnTo>
                  <a:pt x="529" y="342"/>
                </a:lnTo>
                <a:lnTo>
                  <a:pt x="549" y="339"/>
                </a:lnTo>
                <a:lnTo>
                  <a:pt x="566" y="334"/>
                </a:lnTo>
                <a:lnTo>
                  <a:pt x="574" y="331"/>
                </a:lnTo>
                <a:lnTo>
                  <a:pt x="581" y="327"/>
                </a:lnTo>
                <a:lnTo>
                  <a:pt x="587" y="324"/>
                </a:lnTo>
                <a:lnTo>
                  <a:pt x="591" y="319"/>
                </a:lnTo>
                <a:lnTo>
                  <a:pt x="593" y="315"/>
                </a:lnTo>
                <a:lnTo>
                  <a:pt x="595" y="309"/>
                </a:lnTo>
                <a:lnTo>
                  <a:pt x="595" y="309"/>
                </a:lnTo>
                <a:lnTo>
                  <a:pt x="593" y="302"/>
                </a:lnTo>
                <a:lnTo>
                  <a:pt x="591" y="295"/>
                </a:lnTo>
                <a:lnTo>
                  <a:pt x="587" y="290"/>
                </a:lnTo>
                <a:lnTo>
                  <a:pt x="582" y="285"/>
                </a:lnTo>
                <a:lnTo>
                  <a:pt x="578" y="279"/>
                </a:lnTo>
                <a:lnTo>
                  <a:pt x="575" y="272"/>
                </a:lnTo>
                <a:lnTo>
                  <a:pt x="573" y="264"/>
                </a:lnTo>
                <a:lnTo>
                  <a:pt x="573" y="255"/>
                </a:lnTo>
                <a:lnTo>
                  <a:pt x="573" y="255"/>
                </a:lnTo>
                <a:lnTo>
                  <a:pt x="566" y="257"/>
                </a:lnTo>
                <a:lnTo>
                  <a:pt x="561" y="258"/>
                </a:lnTo>
                <a:lnTo>
                  <a:pt x="555" y="258"/>
                </a:lnTo>
                <a:lnTo>
                  <a:pt x="547" y="255"/>
                </a:lnTo>
                <a:lnTo>
                  <a:pt x="547" y="255"/>
                </a:lnTo>
                <a:lnTo>
                  <a:pt x="547" y="240"/>
                </a:lnTo>
                <a:lnTo>
                  <a:pt x="547" y="240"/>
                </a:lnTo>
                <a:lnTo>
                  <a:pt x="547" y="240"/>
                </a:lnTo>
                <a:lnTo>
                  <a:pt x="559" y="236"/>
                </a:lnTo>
                <a:lnTo>
                  <a:pt x="563" y="233"/>
                </a:lnTo>
                <a:lnTo>
                  <a:pt x="569" y="231"/>
                </a:lnTo>
                <a:lnTo>
                  <a:pt x="574" y="226"/>
                </a:lnTo>
                <a:lnTo>
                  <a:pt x="577" y="223"/>
                </a:lnTo>
                <a:lnTo>
                  <a:pt x="580" y="217"/>
                </a:lnTo>
                <a:lnTo>
                  <a:pt x="580" y="210"/>
                </a:lnTo>
                <a:lnTo>
                  <a:pt x="580" y="210"/>
                </a:lnTo>
                <a:lnTo>
                  <a:pt x="547" y="210"/>
                </a:lnTo>
                <a:lnTo>
                  <a:pt x="547" y="210"/>
                </a:lnTo>
                <a:lnTo>
                  <a:pt x="547" y="210"/>
                </a:lnTo>
                <a:lnTo>
                  <a:pt x="547" y="205"/>
                </a:lnTo>
                <a:lnTo>
                  <a:pt x="549" y="201"/>
                </a:lnTo>
                <a:lnTo>
                  <a:pt x="552" y="193"/>
                </a:lnTo>
                <a:lnTo>
                  <a:pt x="558" y="185"/>
                </a:lnTo>
                <a:lnTo>
                  <a:pt x="565" y="176"/>
                </a:lnTo>
                <a:lnTo>
                  <a:pt x="565" y="176"/>
                </a:lnTo>
                <a:lnTo>
                  <a:pt x="565" y="155"/>
                </a:lnTo>
                <a:lnTo>
                  <a:pt x="544" y="155"/>
                </a:lnTo>
                <a:lnTo>
                  <a:pt x="544" y="155"/>
                </a:lnTo>
                <a:lnTo>
                  <a:pt x="544" y="155"/>
                </a:lnTo>
                <a:lnTo>
                  <a:pt x="530" y="160"/>
                </a:lnTo>
                <a:lnTo>
                  <a:pt x="524" y="165"/>
                </a:lnTo>
                <a:lnTo>
                  <a:pt x="522" y="167"/>
                </a:lnTo>
                <a:lnTo>
                  <a:pt x="522" y="170"/>
                </a:lnTo>
                <a:lnTo>
                  <a:pt x="522" y="170"/>
                </a:lnTo>
                <a:lnTo>
                  <a:pt x="522" y="176"/>
                </a:lnTo>
                <a:lnTo>
                  <a:pt x="524" y="181"/>
                </a:lnTo>
                <a:lnTo>
                  <a:pt x="527" y="186"/>
                </a:lnTo>
                <a:lnTo>
                  <a:pt x="529" y="191"/>
                </a:lnTo>
                <a:lnTo>
                  <a:pt x="529" y="191"/>
                </a:lnTo>
                <a:lnTo>
                  <a:pt x="522" y="195"/>
                </a:lnTo>
                <a:lnTo>
                  <a:pt x="514" y="196"/>
                </a:lnTo>
                <a:lnTo>
                  <a:pt x="507" y="196"/>
                </a:lnTo>
                <a:lnTo>
                  <a:pt x="499" y="196"/>
                </a:lnTo>
                <a:lnTo>
                  <a:pt x="484" y="193"/>
                </a:lnTo>
                <a:lnTo>
                  <a:pt x="477" y="191"/>
                </a:lnTo>
                <a:lnTo>
                  <a:pt x="470" y="191"/>
                </a:lnTo>
                <a:lnTo>
                  <a:pt x="470" y="191"/>
                </a:lnTo>
                <a:lnTo>
                  <a:pt x="462" y="191"/>
                </a:lnTo>
                <a:lnTo>
                  <a:pt x="455" y="190"/>
                </a:lnTo>
                <a:lnTo>
                  <a:pt x="447" y="188"/>
                </a:lnTo>
                <a:lnTo>
                  <a:pt x="439" y="185"/>
                </a:lnTo>
                <a:lnTo>
                  <a:pt x="432" y="180"/>
                </a:lnTo>
                <a:lnTo>
                  <a:pt x="428" y="174"/>
                </a:lnTo>
                <a:lnTo>
                  <a:pt x="423" y="167"/>
                </a:lnTo>
                <a:lnTo>
                  <a:pt x="423" y="163"/>
                </a:lnTo>
                <a:lnTo>
                  <a:pt x="422" y="158"/>
                </a:lnTo>
                <a:lnTo>
                  <a:pt x="422" y="158"/>
                </a:lnTo>
                <a:lnTo>
                  <a:pt x="423" y="156"/>
                </a:lnTo>
                <a:lnTo>
                  <a:pt x="425" y="153"/>
                </a:lnTo>
                <a:lnTo>
                  <a:pt x="428" y="150"/>
                </a:lnTo>
                <a:lnTo>
                  <a:pt x="429" y="148"/>
                </a:lnTo>
                <a:lnTo>
                  <a:pt x="429" y="148"/>
                </a:lnTo>
                <a:lnTo>
                  <a:pt x="424" y="145"/>
                </a:lnTo>
                <a:lnTo>
                  <a:pt x="420" y="141"/>
                </a:lnTo>
                <a:lnTo>
                  <a:pt x="414" y="136"/>
                </a:lnTo>
                <a:lnTo>
                  <a:pt x="409" y="129"/>
                </a:lnTo>
                <a:lnTo>
                  <a:pt x="399" y="113"/>
                </a:lnTo>
                <a:lnTo>
                  <a:pt x="389" y="95"/>
                </a:lnTo>
                <a:lnTo>
                  <a:pt x="381" y="75"/>
                </a:lnTo>
                <a:lnTo>
                  <a:pt x="374" y="57"/>
                </a:lnTo>
                <a:lnTo>
                  <a:pt x="369" y="41"/>
                </a:lnTo>
                <a:lnTo>
                  <a:pt x="367" y="29"/>
                </a:lnTo>
                <a:lnTo>
                  <a:pt x="367" y="29"/>
                </a:lnTo>
                <a:lnTo>
                  <a:pt x="367" y="22"/>
                </a:lnTo>
                <a:lnTo>
                  <a:pt x="367" y="22"/>
                </a:lnTo>
                <a:close/>
              </a:path>
            </a:pathLst>
          </a:custGeom>
          <a:solidFill>
            <a:srgbClr val="6FB401"/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37" name="Freeform 118"/>
          <p:cNvSpPr>
            <a:spLocks/>
          </p:cNvSpPr>
          <p:nvPr/>
        </p:nvSpPr>
        <p:spPr bwMode="auto">
          <a:xfrm>
            <a:off x="5880980" y="3976755"/>
            <a:ext cx="151534" cy="133782"/>
          </a:xfrm>
          <a:custGeom>
            <a:avLst/>
            <a:gdLst/>
            <a:ahLst/>
            <a:cxnLst>
              <a:cxn ang="0">
                <a:pos x="235" y="114"/>
              </a:cxn>
              <a:cxn ang="0">
                <a:pos x="212" y="126"/>
              </a:cxn>
              <a:cxn ang="0">
                <a:pos x="170" y="148"/>
              </a:cxn>
              <a:cxn ang="0">
                <a:pos x="153" y="162"/>
              </a:cxn>
              <a:cxn ang="0">
                <a:pos x="149" y="172"/>
              </a:cxn>
              <a:cxn ang="0">
                <a:pos x="148" y="177"/>
              </a:cxn>
              <a:cxn ang="0">
                <a:pos x="148" y="202"/>
              </a:cxn>
              <a:cxn ang="0">
                <a:pos x="145" y="209"/>
              </a:cxn>
              <a:cxn ang="0">
                <a:pos x="140" y="217"/>
              </a:cxn>
              <a:cxn ang="0">
                <a:pos x="129" y="223"/>
              </a:cxn>
              <a:cxn ang="0">
                <a:pos x="114" y="225"/>
              </a:cxn>
              <a:cxn ang="0">
                <a:pos x="109" y="224"/>
              </a:cxn>
              <a:cxn ang="0">
                <a:pos x="99" y="219"/>
              </a:cxn>
              <a:cxn ang="0">
                <a:pos x="88" y="208"/>
              </a:cxn>
              <a:cxn ang="0">
                <a:pos x="81" y="202"/>
              </a:cxn>
              <a:cxn ang="0">
                <a:pos x="71" y="209"/>
              </a:cxn>
              <a:cxn ang="0">
                <a:pos x="50" y="219"/>
              </a:cxn>
              <a:cxn ang="0">
                <a:pos x="41" y="228"/>
              </a:cxn>
              <a:cxn ang="0">
                <a:pos x="27" y="213"/>
              </a:cxn>
              <a:cxn ang="0">
                <a:pos x="4" y="186"/>
              </a:cxn>
              <a:cxn ang="0">
                <a:pos x="0" y="177"/>
              </a:cxn>
              <a:cxn ang="0">
                <a:pos x="2" y="173"/>
              </a:cxn>
              <a:cxn ang="0">
                <a:pos x="12" y="164"/>
              </a:cxn>
              <a:cxn ang="0">
                <a:pos x="21" y="155"/>
              </a:cxn>
              <a:cxn ang="0">
                <a:pos x="22" y="151"/>
              </a:cxn>
              <a:cxn ang="0">
                <a:pos x="19" y="142"/>
              </a:cxn>
              <a:cxn ang="0">
                <a:pos x="12" y="135"/>
              </a:cxn>
              <a:cxn ang="0">
                <a:pos x="4" y="127"/>
              </a:cxn>
              <a:cxn ang="0">
                <a:pos x="0" y="118"/>
              </a:cxn>
              <a:cxn ang="0">
                <a:pos x="2" y="114"/>
              </a:cxn>
              <a:cxn ang="0">
                <a:pos x="5" y="107"/>
              </a:cxn>
              <a:cxn ang="0">
                <a:pos x="18" y="98"/>
              </a:cxn>
              <a:cxn ang="0">
                <a:pos x="37" y="88"/>
              </a:cxn>
              <a:cxn ang="0">
                <a:pos x="54" y="76"/>
              </a:cxn>
              <a:cxn ang="0">
                <a:pos x="59" y="70"/>
              </a:cxn>
              <a:cxn ang="0">
                <a:pos x="63" y="63"/>
              </a:cxn>
              <a:cxn ang="0">
                <a:pos x="67" y="44"/>
              </a:cxn>
              <a:cxn ang="0">
                <a:pos x="69" y="21"/>
              </a:cxn>
              <a:cxn ang="0">
                <a:pos x="73" y="13"/>
              </a:cxn>
              <a:cxn ang="0">
                <a:pos x="80" y="6"/>
              </a:cxn>
              <a:cxn ang="0">
                <a:pos x="92" y="2"/>
              </a:cxn>
              <a:cxn ang="0">
                <a:pos x="111" y="0"/>
              </a:cxn>
              <a:cxn ang="0">
                <a:pos x="133" y="0"/>
              </a:cxn>
              <a:cxn ang="0">
                <a:pos x="158" y="3"/>
              </a:cxn>
              <a:cxn ang="0">
                <a:pos x="182" y="9"/>
              </a:cxn>
              <a:cxn ang="0">
                <a:pos x="194" y="15"/>
              </a:cxn>
              <a:cxn ang="0">
                <a:pos x="195" y="19"/>
              </a:cxn>
              <a:cxn ang="0">
                <a:pos x="202" y="35"/>
              </a:cxn>
              <a:cxn ang="0">
                <a:pos x="203" y="56"/>
              </a:cxn>
              <a:cxn ang="0">
                <a:pos x="209" y="63"/>
              </a:cxn>
              <a:cxn ang="0">
                <a:pos x="220" y="66"/>
              </a:cxn>
              <a:cxn ang="0">
                <a:pos x="220" y="82"/>
              </a:cxn>
              <a:cxn ang="0">
                <a:pos x="224" y="101"/>
              </a:cxn>
              <a:cxn ang="0">
                <a:pos x="228" y="110"/>
              </a:cxn>
              <a:cxn ang="0">
                <a:pos x="232" y="114"/>
              </a:cxn>
              <a:cxn ang="0">
                <a:pos x="235" y="114"/>
              </a:cxn>
            </a:cxnLst>
            <a:rect l="0" t="0" r="r" b="b"/>
            <a:pathLst>
              <a:path w="235" h="228">
                <a:moveTo>
                  <a:pt x="235" y="114"/>
                </a:moveTo>
                <a:lnTo>
                  <a:pt x="235" y="114"/>
                </a:lnTo>
                <a:lnTo>
                  <a:pt x="225" y="120"/>
                </a:lnTo>
                <a:lnTo>
                  <a:pt x="212" y="126"/>
                </a:lnTo>
                <a:lnTo>
                  <a:pt x="183" y="140"/>
                </a:lnTo>
                <a:lnTo>
                  <a:pt x="170" y="148"/>
                </a:lnTo>
                <a:lnTo>
                  <a:pt x="158" y="157"/>
                </a:lnTo>
                <a:lnTo>
                  <a:pt x="153" y="162"/>
                </a:lnTo>
                <a:lnTo>
                  <a:pt x="150" y="166"/>
                </a:lnTo>
                <a:lnTo>
                  <a:pt x="149" y="172"/>
                </a:lnTo>
                <a:lnTo>
                  <a:pt x="148" y="177"/>
                </a:lnTo>
                <a:lnTo>
                  <a:pt x="148" y="177"/>
                </a:lnTo>
                <a:lnTo>
                  <a:pt x="148" y="202"/>
                </a:lnTo>
                <a:lnTo>
                  <a:pt x="148" y="202"/>
                </a:lnTo>
                <a:lnTo>
                  <a:pt x="148" y="205"/>
                </a:lnTo>
                <a:lnTo>
                  <a:pt x="145" y="209"/>
                </a:lnTo>
                <a:lnTo>
                  <a:pt x="143" y="212"/>
                </a:lnTo>
                <a:lnTo>
                  <a:pt x="140" y="217"/>
                </a:lnTo>
                <a:lnTo>
                  <a:pt x="135" y="219"/>
                </a:lnTo>
                <a:lnTo>
                  <a:pt x="129" y="223"/>
                </a:lnTo>
                <a:lnTo>
                  <a:pt x="122" y="224"/>
                </a:lnTo>
                <a:lnTo>
                  <a:pt x="114" y="225"/>
                </a:lnTo>
                <a:lnTo>
                  <a:pt x="114" y="225"/>
                </a:lnTo>
                <a:lnTo>
                  <a:pt x="109" y="224"/>
                </a:lnTo>
                <a:lnTo>
                  <a:pt x="104" y="221"/>
                </a:lnTo>
                <a:lnTo>
                  <a:pt x="99" y="219"/>
                </a:lnTo>
                <a:lnTo>
                  <a:pt x="95" y="215"/>
                </a:lnTo>
                <a:lnTo>
                  <a:pt x="88" y="208"/>
                </a:lnTo>
                <a:lnTo>
                  <a:pt x="81" y="202"/>
                </a:lnTo>
                <a:lnTo>
                  <a:pt x="81" y="202"/>
                </a:lnTo>
                <a:lnTo>
                  <a:pt x="75" y="206"/>
                </a:lnTo>
                <a:lnTo>
                  <a:pt x="71" y="209"/>
                </a:lnTo>
                <a:lnTo>
                  <a:pt x="59" y="213"/>
                </a:lnTo>
                <a:lnTo>
                  <a:pt x="50" y="219"/>
                </a:lnTo>
                <a:lnTo>
                  <a:pt x="45" y="224"/>
                </a:lnTo>
                <a:lnTo>
                  <a:pt x="41" y="228"/>
                </a:lnTo>
                <a:lnTo>
                  <a:pt x="41" y="228"/>
                </a:lnTo>
                <a:lnTo>
                  <a:pt x="27" y="213"/>
                </a:lnTo>
                <a:lnTo>
                  <a:pt x="14" y="198"/>
                </a:lnTo>
                <a:lnTo>
                  <a:pt x="4" y="186"/>
                </a:lnTo>
                <a:lnTo>
                  <a:pt x="2" y="180"/>
                </a:lnTo>
                <a:lnTo>
                  <a:pt x="0" y="177"/>
                </a:lnTo>
                <a:lnTo>
                  <a:pt x="0" y="177"/>
                </a:lnTo>
                <a:lnTo>
                  <a:pt x="2" y="173"/>
                </a:lnTo>
                <a:lnTo>
                  <a:pt x="4" y="170"/>
                </a:lnTo>
                <a:lnTo>
                  <a:pt x="12" y="164"/>
                </a:lnTo>
                <a:lnTo>
                  <a:pt x="19" y="158"/>
                </a:lnTo>
                <a:lnTo>
                  <a:pt x="21" y="155"/>
                </a:lnTo>
                <a:lnTo>
                  <a:pt x="22" y="151"/>
                </a:lnTo>
                <a:lnTo>
                  <a:pt x="22" y="151"/>
                </a:lnTo>
                <a:lnTo>
                  <a:pt x="21" y="147"/>
                </a:lnTo>
                <a:lnTo>
                  <a:pt x="19" y="142"/>
                </a:lnTo>
                <a:lnTo>
                  <a:pt x="15" y="139"/>
                </a:lnTo>
                <a:lnTo>
                  <a:pt x="12" y="135"/>
                </a:lnTo>
                <a:lnTo>
                  <a:pt x="7" y="132"/>
                </a:lnTo>
                <a:lnTo>
                  <a:pt x="4" y="127"/>
                </a:lnTo>
                <a:lnTo>
                  <a:pt x="2" y="124"/>
                </a:lnTo>
                <a:lnTo>
                  <a:pt x="0" y="118"/>
                </a:lnTo>
                <a:lnTo>
                  <a:pt x="0" y="118"/>
                </a:lnTo>
                <a:lnTo>
                  <a:pt x="2" y="114"/>
                </a:lnTo>
                <a:lnTo>
                  <a:pt x="3" y="111"/>
                </a:lnTo>
                <a:lnTo>
                  <a:pt x="5" y="107"/>
                </a:lnTo>
                <a:lnTo>
                  <a:pt x="8" y="104"/>
                </a:lnTo>
                <a:lnTo>
                  <a:pt x="18" y="98"/>
                </a:lnTo>
                <a:lnTo>
                  <a:pt x="27" y="93"/>
                </a:lnTo>
                <a:lnTo>
                  <a:pt x="37" y="88"/>
                </a:lnTo>
                <a:lnTo>
                  <a:pt x="48" y="82"/>
                </a:lnTo>
                <a:lnTo>
                  <a:pt x="54" y="76"/>
                </a:lnTo>
                <a:lnTo>
                  <a:pt x="58" y="73"/>
                </a:lnTo>
                <a:lnTo>
                  <a:pt x="59" y="70"/>
                </a:lnTo>
                <a:lnTo>
                  <a:pt x="59" y="70"/>
                </a:lnTo>
                <a:lnTo>
                  <a:pt x="63" y="63"/>
                </a:lnTo>
                <a:lnTo>
                  <a:pt x="65" y="57"/>
                </a:lnTo>
                <a:lnTo>
                  <a:pt x="67" y="44"/>
                </a:lnTo>
                <a:lnTo>
                  <a:pt x="68" y="32"/>
                </a:lnTo>
                <a:lnTo>
                  <a:pt x="69" y="21"/>
                </a:lnTo>
                <a:lnTo>
                  <a:pt x="72" y="17"/>
                </a:lnTo>
                <a:lnTo>
                  <a:pt x="73" y="13"/>
                </a:lnTo>
                <a:lnTo>
                  <a:pt x="76" y="10"/>
                </a:lnTo>
                <a:lnTo>
                  <a:pt x="80" y="6"/>
                </a:lnTo>
                <a:lnTo>
                  <a:pt x="86" y="4"/>
                </a:lnTo>
                <a:lnTo>
                  <a:pt x="92" y="2"/>
                </a:lnTo>
                <a:lnTo>
                  <a:pt x="100" y="0"/>
                </a:lnTo>
                <a:lnTo>
                  <a:pt x="111" y="0"/>
                </a:lnTo>
                <a:lnTo>
                  <a:pt x="111" y="0"/>
                </a:lnTo>
                <a:lnTo>
                  <a:pt x="133" y="0"/>
                </a:lnTo>
                <a:lnTo>
                  <a:pt x="145" y="2"/>
                </a:lnTo>
                <a:lnTo>
                  <a:pt x="158" y="3"/>
                </a:lnTo>
                <a:lnTo>
                  <a:pt x="171" y="5"/>
                </a:lnTo>
                <a:lnTo>
                  <a:pt x="182" y="9"/>
                </a:lnTo>
                <a:lnTo>
                  <a:pt x="190" y="13"/>
                </a:lnTo>
                <a:lnTo>
                  <a:pt x="194" y="15"/>
                </a:lnTo>
                <a:lnTo>
                  <a:pt x="195" y="19"/>
                </a:lnTo>
                <a:lnTo>
                  <a:pt x="195" y="19"/>
                </a:lnTo>
                <a:lnTo>
                  <a:pt x="199" y="27"/>
                </a:lnTo>
                <a:lnTo>
                  <a:pt x="202" y="35"/>
                </a:lnTo>
                <a:lnTo>
                  <a:pt x="203" y="50"/>
                </a:lnTo>
                <a:lnTo>
                  <a:pt x="203" y="56"/>
                </a:lnTo>
                <a:lnTo>
                  <a:pt x="206" y="60"/>
                </a:lnTo>
                <a:lnTo>
                  <a:pt x="209" y="63"/>
                </a:lnTo>
                <a:lnTo>
                  <a:pt x="212" y="64"/>
                </a:lnTo>
                <a:lnTo>
                  <a:pt x="220" y="66"/>
                </a:lnTo>
                <a:lnTo>
                  <a:pt x="220" y="66"/>
                </a:lnTo>
                <a:lnTo>
                  <a:pt x="220" y="82"/>
                </a:lnTo>
                <a:lnTo>
                  <a:pt x="221" y="95"/>
                </a:lnTo>
                <a:lnTo>
                  <a:pt x="224" y="101"/>
                </a:lnTo>
                <a:lnTo>
                  <a:pt x="225" y="105"/>
                </a:lnTo>
                <a:lnTo>
                  <a:pt x="228" y="110"/>
                </a:lnTo>
                <a:lnTo>
                  <a:pt x="232" y="114"/>
                </a:lnTo>
                <a:lnTo>
                  <a:pt x="232" y="114"/>
                </a:lnTo>
                <a:lnTo>
                  <a:pt x="235" y="114"/>
                </a:lnTo>
                <a:lnTo>
                  <a:pt x="235" y="114"/>
                </a:lnTo>
                <a:close/>
              </a:path>
            </a:pathLst>
          </a:custGeom>
          <a:solidFill>
            <a:srgbClr val="558ED5"/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38" name="Freeform 121"/>
          <p:cNvSpPr>
            <a:spLocks/>
          </p:cNvSpPr>
          <p:nvPr/>
        </p:nvSpPr>
        <p:spPr bwMode="auto">
          <a:xfrm>
            <a:off x="4912200" y="4479024"/>
            <a:ext cx="108794" cy="146692"/>
          </a:xfrm>
          <a:custGeom>
            <a:avLst/>
            <a:gdLst/>
            <a:ahLst/>
            <a:cxnLst>
              <a:cxn ang="0">
                <a:pos x="166" y="146"/>
              </a:cxn>
              <a:cxn ang="0">
                <a:pos x="165" y="131"/>
              </a:cxn>
              <a:cxn ang="0">
                <a:pos x="164" y="117"/>
              </a:cxn>
              <a:cxn ang="0">
                <a:pos x="157" y="95"/>
              </a:cxn>
              <a:cxn ang="0">
                <a:pos x="129" y="54"/>
              </a:cxn>
              <a:cxn ang="0">
                <a:pos x="103" y="39"/>
              </a:cxn>
              <a:cxn ang="0">
                <a:pos x="92" y="36"/>
              </a:cxn>
              <a:cxn ang="0">
                <a:pos x="63" y="28"/>
              </a:cxn>
              <a:cxn ang="0">
                <a:pos x="43" y="11"/>
              </a:cxn>
              <a:cxn ang="0">
                <a:pos x="18" y="0"/>
              </a:cxn>
              <a:cxn ang="0">
                <a:pos x="18" y="25"/>
              </a:cxn>
              <a:cxn ang="0">
                <a:pos x="33" y="48"/>
              </a:cxn>
              <a:cxn ang="0">
                <a:pos x="57" y="67"/>
              </a:cxn>
              <a:cxn ang="0">
                <a:pos x="77" y="72"/>
              </a:cxn>
              <a:cxn ang="0">
                <a:pos x="93" y="66"/>
              </a:cxn>
              <a:cxn ang="0">
                <a:pos x="102" y="66"/>
              </a:cxn>
              <a:cxn ang="0">
                <a:pos x="110" y="76"/>
              </a:cxn>
              <a:cxn ang="0">
                <a:pos x="112" y="92"/>
              </a:cxn>
              <a:cxn ang="0">
                <a:pos x="105" y="104"/>
              </a:cxn>
              <a:cxn ang="0">
                <a:pos x="79" y="123"/>
              </a:cxn>
              <a:cxn ang="0">
                <a:pos x="54" y="131"/>
              </a:cxn>
              <a:cxn ang="0">
                <a:pos x="55" y="161"/>
              </a:cxn>
              <a:cxn ang="0">
                <a:pos x="51" y="183"/>
              </a:cxn>
              <a:cxn ang="0">
                <a:pos x="43" y="189"/>
              </a:cxn>
              <a:cxn ang="0">
                <a:pos x="36" y="183"/>
              </a:cxn>
              <a:cxn ang="0">
                <a:pos x="27" y="172"/>
              </a:cxn>
              <a:cxn ang="0">
                <a:pos x="18" y="173"/>
              </a:cxn>
              <a:cxn ang="0">
                <a:pos x="2" y="183"/>
              </a:cxn>
              <a:cxn ang="0">
                <a:pos x="0" y="191"/>
              </a:cxn>
              <a:cxn ang="0">
                <a:pos x="5" y="224"/>
              </a:cxn>
              <a:cxn ang="0">
                <a:pos x="23" y="245"/>
              </a:cxn>
              <a:cxn ang="0">
                <a:pos x="40" y="249"/>
              </a:cxn>
              <a:cxn ang="0">
                <a:pos x="58" y="242"/>
              </a:cxn>
              <a:cxn ang="0">
                <a:pos x="76" y="226"/>
              </a:cxn>
              <a:cxn ang="0">
                <a:pos x="104" y="179"/>
              </a:cxn>
              <a:cxn ang="0">
                <a:pos x="117" y="150"/>
              </a:cxn>
              <a:cxn ang="0">
                <a:pos x="135" y="150"/>
              </a:cxn>
              <a:cxn ang="0">
                <a:pos x="138" y="178"/>
              </a:cxn>
              <a:cxn ang="0">
                <a:pos x="143" y="193"/>
              </a:cxn>
              <a:cxn ang="0">
                <a:pos x="149" y="194"/>
              </a:cxn>
              <a:cxn ang="0">
                <a:pos x="155" y="187"/>
              </a:cxn>
              <a:cxn ang="0">
                <a:pos x="157" y="162"/>
              </a:cxn>
              <a:cxn ang="0">
                <a:pos x="161" y="148"/>
              </a:cxn>
              <a:cxn ang="0">
                <a:pos x="164" y="146"/>
              </a:cxn>
            </a:cxnLst>
            <a:rect l="0" t="0" r="r" b="b"/>
            <a:pathLst>
              <a:path w="168" h="249">
                <a:moveTo>
                  <a:pt x="164" y="146"/>
                </a:moveTo>
                <a:lnTo>
                  <a:pt x="164" y="146"/>
                </a:lnTo>
                <a:lnTo>
                  <a:pt x="166" y="146"/>
                </a:lnTo>
                <a:lnTo>
                  <a:pt x="168" y="143"/>
                </a:lnTo>
                <a:lnTo>
                  <a:pt x="168" y="138"/>
                </a:lnTo>
                <a:lnTo>
                  <a:pt x="165" y="131"/>
                </a:lnTo>
                <a:lnTo>
                  <a:pt x="164" y="124"/>
                </a:lnTo>
                <a:lnTo>
                  <a:pt x="164" y="124"/>
                </a:lnTo>
                <a:lnTo>
                  <a:pt x="164" y="117"/>
                </a:lnTo>
                <a:lnTo>
                  <a:pt x="163" y="110"/>
                </a:lnTo>
                <a:lnTo>
                  <a:pt x="161" y="102"/>
                </a:lnTo>
                <a:lnTo>
                  <a:pt x="157" y="95"/>
                </a:lnTo>
                <a:lnTo>
                  <a:pt x="150" y="80"/>
                </a:lnTo>
                <a:lnTo>
                  <a:pt x="140" y="66"/>
                </a:lnTo>
                <a:lnTo>
                  <a:pt x="129" y="54"/>
                </a:lnTo>
                <a:lnTo>
                  <a:pt x="117" y="44"/>
                </a:lnTo>
                <a:lnTo>
                  <a:pt x="110" y="41"/>
                </a:lnTo>
                <a:lnTo>
                  <a:pt x="103" y="39"/>
                </a:lnTo>
                <a:lnTo>
                  <a:pt x="97" y="36"/>
                </a:lnTo>
                <a:lnTo>
                  <a:pt x="92" y="36"/>
                </a:lnTo>
                <a:lnTo>
                  <a:pt x="92" y="36"/>
                </a:lnTo>
                <a:lnTo>
                  <a:pt x="81" y="35"/>
                </a:lnTo>
                <a:lnTo>
                  <a:pt x="72" y="33"/>
                </a:lnTo>
                <a:lnTo>
                  <a:pt x="63" y="28"/>
                </a:lnTo>
                <a:lnTo>
                  <a:pt x="56" y="24"/>
                </a:lnTo>
                <a:lnTo>
                  <a:pt x="49" y="18"/>
                </a:lnTo>
                <a:lnTo>
                  <a:pt x="43" y="11"/>
                </a:lnTo>
                <a:lnTo>
                  <a:pt x="32" y="0"/>
                </a:lnTo>
                <a:lnTo>
                  <a:pt x="32" y="0"/>
                </a:lnTo>
                <a:lnTo>
                  <a:pt x="18" y="0"/>
                </a:lnTo>
                <a:lnTo>
                  <a:pt x="18" y="25"/>
                </a:lnTo>
                <a:lnTo>
                  <a:pt x="18" y="25"/>
                </a:lnTo>
                <a:lnTo>
                  <a:pt x="18" y="25"/>
                </a:lnTo>
                <a:lnTo>
                  <a:pt x="21" y="32"/>
                </a:lnTo>
                <a:lnTo>
                  <a:pt x="26" y="40"/>
                </a:lnTo>
                <a:lnTo>
                  <a:pt x="33" y="48"/>
                </a:lnTo>
                <a:lnTo>
                  <a:pt x="40" y="56"/>
                </a:lnTo>
                <a:lnTo>
                  <a:pt x="48" y="62"/>
                </a:lnTo>
                <a:lnTo>
                  <a:pt x="57" y="67"/>
                </a:lnTo>
                <a:lnTo>
                  <a:pt x="66" y="71"/>
                </a:lnTo>
                <a:lnTo>
                  <a:pt x="77" y="72"/>
                </a:lnTo>
                <a:lnTo>
                  <a:pt x="77" y="72"/>
                </a:lnTo>
                <a:lnTo>
                  <a:pt x="80" y="71"/>
                </a:lnTo>
                <a:lnTo>
                  <a:pt x="86" y="69"/>
                </a:lnTo>
                <a:lnTo>
                  <a:pt x="93" y="66"/>
                </a:lnTo>
                <a:lnTo>
                  <a:pt x="99" y="65"/>
                </a:lnTo>
                <a:lnTo>
                  <a:pt x="99" y="65"/>
                </a:lnTo>
                <a:lnTo>
                  <a:pt x="102" y="66"/>
                </a:lnTo>
                <a:lnTo>
                  <a:pt x="105" y="69"/>
                </a:lnTo>
                <a:lnTo>
                  <a:pt x="108" y="72"/>
                </a:lnTo>
                <a:lnTo>
                  <a:pt x="110" y="76"/>
                </a:lnTo>
                <a:lnTo>
                  <a:pt x="112" y="84"/>
                </a:lnTo>
                <a:lnTo>
                  <a:pt x="112" y="92"/>
                </a:lnTo>
                <a:lnTo>
                  <a:pt x="112" y="92"/>
                </a:lnTo>
                <a:lnTo>
                  <a:pt x="112" y="94"/>
                </a:lnTo>
                <a:lnTo>
                  <a:pt x="111" y="97"/>
                </a:lnTo>
                <a:lnTo>
                  <a:pt x="105" y="104"/>
                </a:lnTo>
                <a:lnTo>
                  <a:pt x="99" y="110"/>
                </a:lnTo>
                <a:lnTo>
                  <a:pt x="89" y="117"/>
                </a:lnTo>
                <a:lnTo>
                  <a:pt x="79" y="123"/>
                </a:lnTo>
                <a:lnTo>
                  <a:pt x="70" y="127"/>
                </a:lnTo>
                <a:lnTo>
                  <a:pt x="61" y="130"/>
                </a:lnTo>
                <a:lnTo>
                  <a:pt x="54" y="131"/>
                </a:lnTo>
                <a:lnTo>
                  <a:pt x="54" y="131"/>
                </a:lnTo>
                <a:lnTo>
                  <a:pt x="55" y="151"/>
                </a:lnTo>
                <a:lnTo>
                  <a:pt x="55" y="161"/>
                </a:lnTo>
                <a:lnTo>
                  <a:pt x="55" y="169"/>
                </a:lnTo>
                <a:lnTo>
                  <a:pt x="54" y="177"/>
                </a:lnTo>
                <a:lnTo>
                  <a:pt x="51" y="183"/>
                </a:lnTo>
                <a:lnTo>
                  <a:pt x="49" y="186"/>
                </a:lnTo>
                <a:lnTo>
                  <a:pt x="47" y="187"/>
                </a:lnTo>
                <a:lnTo>
                  <a:pt x="43" y="189"/>
                </a:lnTo>
                <a:lnTo>
                  <a:pt x="40" y="191"/>
                </a:lnTo>
                <a:lnTo>
                  <a:pt x="40" y="191"/>
                </a:lnTo>
                <a:lnTo>
                  <a:pt x="36" y="183"/>
                </a:lnTo>
                <a:lnTo>
                  <a:pt x="33" y="177"/>
                </a:lnTo>
                <a:lnTo>
                  <a:pt x="30" y="173"/>
                </a:lnTo>
                <a:lnTo>
                  <a:pt x="27" y="172"/>
                </a:lnTo>
                <a:lnTo>
                  <a:pt x="25" y="172"/>
                </a:lnTo>
                <a:lnTo>
                  <a:pt x="25" y="172"/>
                </a:lnTo>
                <a:lnTo>
                  <a:pt x="18" y="173"/>
                </a:lnTo>
                <a:lnTo>
                  <a:pt x="9" y="177"/>
                </a:lnTo>
                <a:lnTo>
                  <a:pt x="5" y="180"/>
                </a:lnTo>
                <a:lnTo>
                  <a:pt x="2" y="183"/>
                </a:lnTo>
                <a:lnTo>
                  <a:pt x="1" y="186"/>
                </a:lnTo>
                <a:lnTo>
                  <a:pt x="0" y="191"/>
                </a:lnTo>
                <a:lnTo>
                  <a:pt x="0" y="191"/>
                </a:lnTo>
                <a:lnTo>
                  <a:pt x="0" y="202"/>
                </a:lnTo>
                <a:lnTo>
                  <a:pt x="2" y="214"/>
                </a:lnTo>
                <a:lnTo>
                  <a:pt x="5" y="224"/>
                </a:lnTo>
                <a:lnTo>
                  <a:pt x="10" y="232"/>
                </a:lnTo>
                <a:lnTo>
                  <a:pt x="16" y="239"/>
                </a:lnTo>
                <a:lnTo>
                  <a:pt x="23" y="245"/>
                </a:lnTo>
                <a:lnTo>
                  <a:pt x="31" y="248"/>
                </a:lnTo>
                <a:lnTo>
                  <a:pt x="40" y="249"/>
                </a:lnTo>
                <a:lnTo>
                  <a:pt x="40" y="249"/>
                </a:lnTo>
                <a:lnTo>
                  <a:pt x="46" y="248"/>
                </a:lnTo>
                <a:lnTo>
                  <a:pt x="51" y="246"/>
                </a:lnTo>
                <a:lnTo>
                  <a:pt x="58" y="242"/>
                </a:lnTo>
                <a:lnTo>
                  <a:pt x="64" y="238"/>
                </a:lnTo>
                <a:lnTo>
                  <a:pt x="70" y="233"/>
                </a:lnTo>
                <a:lnTo>
                  <a:pt x="76" y="226"/>
                </a:lnTo>
                <a:lnTo>
                  <a:pt x="87" y="211"/>
                </a:lnTo>
                <a:lnTo>
                  <a:pt x="96" y="196"/>
                </a:lnTo>
                <a:lnTo>
                  <a:pt x="104" y="179"/>
                </a:lnTo>
                <a:lnTo>
                  <a:pt x="112" y="164"/>
                </a:lnTo>
                <a:lnTo>
                  <a:pt x="117" y="150"/>
                </a:lnTo>
                <a:lnTo>
                  <a:pt x="117" y="150"/>
                </a:lnTo>
                <a:lnTo>
                  <a:pt x="124" y="151"/>
                </a:lnTo>
                <a:lnTo>
                  <a:pt x="129" y="151"/>
                </a:lnTo>
                <a:lnTo>
                  <a:pt x="135" y="150"/>
                </a:lnTo>
                <a:lnTo>
                  <a:pt x="135" y="150"/>
                </a:lnTo>
                <a:lnTo>
                  <a:pt x="135" y="163"/>
                </a:lnTo>
                <a:lnTo>
                  <a:pt x="138" y="178"/>
                </a:lnTo>
                <a:lnTo>
                  <a:pt x="140" y="184"/>
                </a:lnTo>
                <a:lnTo>
                  <a:pt x="141" y="189"/>
                </a:lnTo>
                <a:lnTo>
                  <a:pt x="143" y="193"/>
                </a:lnTo>
                <a:lnTo>
                  <a:pt x="147" y="194"/>
                </a:lnTo>
                <a:lnTo>
                  <a:pt x="147" y="194"/>
                </a:lnTo>
                <a:lnTo>
                  <a:pt x="149" y="194"/>
                </a:lnTo>
                <a:lnTo>
                  <a:pt x="152" y="192"/>
                </a:lnTo>
                <a:lnTo>
                  <a:pt x="154" y="189"/>
                </a:lnTo>
                <a:lnTo>
                  <a:pt x="155" y="187"/>
                </a:lnTo>
                <a:lnTo>
                  <a:pt x="156" y="179"/>
                </a:lnTo>
                <a:lnTo>
                  <a:pt x="157" y="170"/>
                </a:lnTo>
                <a:lnTo>
                  <a:pt x="157" y="162"/>
                </a:lnTo>
                <a:lnTo>
                  <a:pt x="158" y="154"/>
                </a:lnTo>
                <a:lnTo>
                  <a:pt x="160" y="150"/>
                </a:lnTo>
                <a:lnTo>
                  <a:pt x="161" y="148"/>
                </a:lnTo>
                <a:lnTo>
                  <a:pt x="162" y="147"/>
                </a:lnTo>
                <a:lnTo>
                  <a:pt x="164" y="146"/>
                </a:lnTo>
                <a:lnTo>
                  <a:pt x="164" y="146"/>
                </a:lnTo>
                <a:lnTo>
                  <a:pt x="164" y="146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39" name="Freeform 122"/>
          <p:cNvSpPr>
            <a:spLocks/>
          </p:cNvSpPr>
          <p:nvPr/>
        </p:nvSpPr>
        <p:spPr bwMode="auto">
          <a:xfrm>
            <a:off x="5145329" y="4474332"/>
            <a:ext cx="344514" cy="348537"/>
          </a:xfrm>
          <a:custGeom>
            <a:avLst/>
            <a:gdLst/>
            <a:ahLst/>
            <a:cxnLst>
              <a:cxn ang="0">
                <a:pos x="297" y="63"/>
              </a:cxn>
              <a:cxn ang="0">
                <a:pos x="305" y="77"/>
              </a:cxn>
              <a:cxn ang="0">
                <a:pos x="327" y="66"/>
              </a:cxn>
              <a:cxn ang="0">
                <a:pos x="344" y="80"/>
              </a:cxn>
              <a:cxn ang="0">
                <a:pos x="325" y="126"/>
              </a:cxn>
              <a:cxn ang="0">
                <a:pos x="246" y="158"/>
              </a:cxn>
              <a:cxn ang="0">
                <a:pos x="235" y="177"/>
              </a:cxn>
              <a:cxn ang="0">
                <a:pos x="226" y="200"/>
              </a:cxn>
              <a:cxn ang="0">
                <a:pos x="208" y="206"/>
              </a:cxn>
              <a:cxn ang="0">
                <a:pos x="179" y="195"/>
              </a:cxn>
              <a:cxn ang="0">
                <a:pos x="155" y="158"/>
              </a:cxn>
              <a:cxn ang="0">
                <a:pos x="122" y="110"/>
              </a:cxn>
              <a:cxn ang="0">
                <a:pos x="99" y="58"/>
              </a:cxn>
              <a:cxn ang="0">
                <a:pos x="79" y="69"/>
              </a:cxn>
              <a:cxn ang="0">
                <a:pos x="62" y="88"/>
              </a:cxn>
              <a:cxn ang="0">
                <a:pos x="25" y="73"/>
              </a:cxn>
              <a:cxn ang="0">
                <a:pos x="2" y="86"/>
              </a:cxn>
              <a:cxn ang="0">
                <a:pos x="4" y="112"/>
              </a:cxn>
              <a:cxn ang="0">
                <a:pos x="29" y="128"/>
              </a:cxn>
              <a:cxn ang="0">
                <a:pos x="58" y="118"/>
              </a:cxn>
              <a:cxn ang="0">
                <a:pos x="81" y="149"/>
              </a:cxn>
              <a:cxn ang="0">
                <a:pos x="115" y="159"/>
              </a:cxn>
              <a:cxn ang="0">
                <a:pos x="128" y="192"/>
              </a:cxn>
              <a:cxn ang="0">
                <a:pos x="175" y="239"/>
              </a:cxn>
              <a:cxn ang="0">
                <a:pos x="177" y="271"/>
              </a:cxn>
              <a:cxn ang="0">
                <a:pos x="169" y="310"/>
              </a:cxn>
              <a:cxn ang="0">
                <a:pos x="207" y="383"/>
              </a:cxn>
              <a:cxn ang="0">
                <a:pos x="245" y="448"/>
              </a:cxn>
              <a:cxn ang="0">
                <a:pos x="247" y="494"/>
              </a:cxn>
              <a:cxn ang="0">
                <a:pos x="299" y="536"/>
              </a:cxn>
              <a:cxn ang="0">
                <a:pos x="319" y="578"/>
              </a:cxn>
              <a:cxn ang="0">
                <a:pos x="323" y="594"/>
              </a:cxn>
              <a:cxn ang="0">
                <a:pos x="393" y="561"/>
              </a:cxn>
              <a:cxn ang="0">
                <a:pos x="426" y="528"/>
              </a:cxn>
              <a:cxn ang="0">
                <a:pos x="422" y="507"/>
              </a:cxn>
              <a:cxn ang="0">
                <a:pos x="399" y="485"/>
              </a:cxn>
              <a:cxn ang="0">
                <a:pos x="426" y="455"/>
              </a:cxn>
              <a:cxn ang="0">
                <a:pos x="451" y="426"/>
              </a:cxn>
              <a:cxn ang="0">
                <a:pos x="437" y="391"/>
              </a:cxn>
              <a:cxn ang="0">
                <a:pos x="444" y="365"/>
              </a:cxn>
              <a:cxn ang="0">
                <a:pos x="462" y="369"/>
              </a:cxn>
              <a:cxn ang="0">
                <a:pos x="483" y="371"/>
              </a:cxn>
              <a:cxn ang="0">
                <a:pos x="521" y="345"/>
              </a:cxn>
              <a:cxn ang="0">
                <a:pos x="510" y="288"/>
              </a:cxn>
              <a:cxn ang="0">
                <a:pos x="523" y="256"/>
              </a:cxn>
              <a:cxn ang="0">
                <a:pos x="521" y="222"/>
              </a:cxn>
              <a:cxn ang="0">
                <a:pos x="495" y="181"/>
              </a:cxn>
              <a:cxn ang="0">
                <a:pos x="483" y="97"/>
              </a:cxn>
              <a:cxn ang="0">
                <a:pos x="446" y="47"/>
              </a:cxn>
              <a:cxn ang="0">
                <a:pos x="424" y="35"/>
              </a:cxn>
              <a:cxn ang="0">
                <a:pos x="408" y="3"/>
              </a:cxn>
              <a:cxn ang="0">
                <a:pos x="388" y="43"/>
              </a:cxn>
              <a:cxn ang="0">
                <a:pos x="357" y="34"/>
              </a:cxn>
              <a:cxn ang="0">
                <a:pos x="322" y="31"/>
              </a:cxn>
              <a:cxn ang="0">
                <a:pos x="293" y="55"/>
              </a:cxn>
            </a:cxnLst>
            <a:rect l="0" t="0" r="r" b="b"/>
            <a:pathLst>
              <a:path w="531" h="594">
                <a:moveTo>
                  <a:pt x="293" y="55"/>
                </a:moveTo>
                <a:lnTo>
                  <a:pt x="293" y="55"/>
                </a:lnTo>
                <a:lnTo>
                  <a:pt x="293" y="61"/>
                </a:lnTo>
                <a:lnTo>
                  <a:pt x="296" y="63"/>
                </a:lnTo>
                <a:lnTo>
                  <a:pt x="297" y="63"/>
                </a:lnTo>
                <a:lnTo>
                  <a:pt x="297" y="63"/>
                </a:lnTo>
                <a:lnTo>
                  <a:pt x="297" y="63"/>
                </a:lnTo>
                <a:lnTo>
                  <a:pt x="297" y="66"/>
                </a:lnTo>
                <a:lnTo>
                  <a:pt x="298" y="71"/>
                </a:lnTo>
                <a:lnTo>
                  <a:pt x="299" y="73"/>
                </a:lnTo>
                <a:lnTo>
                  <a:pt x="301" y="75"/>
                </a:lnTo>
                <a:lnTo>
                  <a:pt x="305" y="77"/>
                </a:lnTo>
                <a:lnTo>
                  <a:pt x="308" y="77"/>
                </a:lnTo>
                <a:lnTo>
                  <a:pt x="308" y="77"/>
                </a:lnTo>
                <a:lnTo>
                  <a:pt x="316" y="77"/>
                </a:lnTo>
                <a:lnTo>
                  <a:pt x="320" y="74"/>
                </a:lnTo>
                <a:lnTo>
                  <a:pt x="322" y="71"/>
                </a:lnTo>
                <a:lnTo>
                  <a:pt x="327" y="66"/>
                </a:lnTo>
                <a:lnTo>
                  <a:pt x="327" y="66"/>
                </a:lnTo>
                <a:lnTo>
                  <a:pt x="344" y="66"/>
                </a:lnTo>
                <a:lnTo>
                  <a:pt x="344" y="66"/>
                </a:lnTo>
                <a:lnTo>
                  <a:pt x="344" y="66"/>
                </a:lnTo>
                <a:lnTo>
                  <a:pt x="344" y="80"/>
                </a:lnTo>
                <a:lnTo>
                  <a:pt x="344" y="80"/>
                </a:lnTo>
                <a:lnTo>
                  <a:pt x="344" y="90"/>
                </a:lnTo>
                <a:lnTo>
                  <a:pt x="342" y="100"/>
                </a:lnTo>
                <a:lnTo>
                  <a:pt x="339" y="108"/>
                </a:lnTo>
                <a:lnTo>
                  <a:pt x="336" y="115"/>
                </a:lnTo>
                <a:lnTo>
                  <a:pt x="331" y="120"/>
                </a:lnTo>
                <a:lnTo>
                  <a:pt x="325" y="126"/>
                </a:lnTo>
                <a:lnTo>
                  <a:pt x="320" y="131"/>
                </a:lnTo>
                <a:lnTo>
                  <a:pt x="313" y="134"/>
                </a:lnTo>
                <a:lnTo>
                  <a:pt x="298" y="141"/>
                </a:lnTo>
                <a:lnTo>
                  <a:pt x="282" y="147"/>
                </a:lnTo>
                <a:lnTo>
                  <a:pt x="263" y="151"/>
                </a:lnTo>
                <a:lnTo>
                  <a:pt x="246" y="158"/>
                </a:lnTo>
                <a:lnTo>
                  <a:pt x="246" y="158"/>
                </a:lnTo>
                <a:lnTo>
                  <a:pt x="241" y="159"/>
                </a:lnTo>
                <a:lnTo>
                  <a:pt x="238" y="163"/>
                </a:lnTo>
                <a:lnTo>
                  <a:pt x="237" y="166"/>
                </a:lnTo>
                <a:lnTo>
                  <a:pt x="236" y="170"/>
                </a:lnTo>
                <a:lnTo>
                  <a:pt x="235" y="177"/>
                </a:lnTo>
                <a:lnTo>
                  <a:pt x="233" y="180"/>
                </a:lnTo>
                <a:lnTo>
                  <a:pt x="231" y="184"/>
                </a:lnTo>
                <a:lnTo>
                  <a:pt x="231" y="184"/>
                </a:lnTo>
                <a:lnTo>
                  <a:pt x="230" y="193"/>
                </a:lnTo>
                <a:lnTo>
                  <a:pt x="229" y="197"/>
                </a:lnTo>
                <a:lnTo>
                  <a:pt x="226" y="200"/>
                </a:lnTo>
                <a:lnTo>
                  <a:pt x="224" y="202"/>
                </a:lnTo>
                <a:lnTo>
                  <a:pt x="221" y="204"/>
                </a:lnTo>
                <a:lnTo>
                  <a:pt x="217" y="206"/>
                </a:lnTo>
                <a:lnTo>
                  <a:pt x="212" y="206"/>
                </a:lnTo>
                <a:lnTo>
                  <a:pt x="212" y="206"/>
                </a:lnTo>
                <a:lnTo>
                  <a:pt x="208" y="206"/>
                </a:lnTo>
                <a:lnTo>
                  <a:pt x="205" y="204"/>
                </a:lnTo>
                <a:lnTo>
                  <a:pt x="198" y="200"/>
                </a:lnTo>
                <a:lnTo>
                  <a:pt x="189" y="196"/>
                </a:lnTo>
                <a:lnTo>
                  <a:pt x="184" y="195"/>
                </a:lnTo>
                <a:lnTo>
                  <a:pt x="179" y="195"/>
                </a:lnTo>
                <a:lnTo>
                  <a:pt x="179" y="195"/>
                </a:lnTo>
                <a:lnTo>
                  <a:pt x="171" y="194"/>
                </a:lnTo>
                <a:lnTo>
                  <a:pt x="165" y="191"/>
                </a:lnTo>
                <a:lnTo>
                  <a:pt x="162" y="187"/>
                </a:lnTo>
                <a:lnTo>
                  <a:pt x="160" y="181"/>
                </a:lnTo>
                <a:lnTo>
                  <a:pt x="157" y="166"/>
                </a:lnTo>
                <a:lnTo>
                  <a:pt x="155" y="158"/>
                </a:lnTo>
                <a:lnTo>
                  <a:pt x="153" y="150"/>
                </a:lnTo>
                <a:lnTo>
                  <a:pt x="153" y="150"/>
                </a:lnTo>
                <a:lnTo>
                  <a:pt x="151" y="146"/>
                </a:lnTo>
                <a:lnTo>
                  <a:pt x="148" y="140"/>
                </a:lnTo>
                <a:lnTo>
                  <a:pt x="140" y="130"/>
                </a:lnTo>
                <a:lnTo>
                  <a:pt x="122" y="110"/>
                </a:lnTo>
                <a:lnTo>
                  <a:pt x="114" y="100"/>
                </a:lnTo>
                <a:lnTo>
                  <a:pt x="106" y="88"/>
                </a:lnTo>
                <a:lnTo>
                  <a:pt x="102" y="81"/>
                </a:lnTo>
                <a:lnTo>
                  <a:pt x="101" y="74"/>
                </a:lnTo>
                <a:lnTo>
                  <a:pt x="99" y="66"/>
                </a:lnTo>
                <a:lnTo>
                  <a:pt x="99" y="58"/>
                </a:lnTo>
                <a:lnTo>
                  <a:pt x="99" y="58"/>
                </a:lnTo>
                <a:lnTo>
                  <a:pt x="84" y="58"/>
                </a:lnTo>
                <a:lnTo>
                  <a:pt x="84" y="58"/>
                </a:lnTo>
                <a:lnTo>
                  <a:pt x="84" y="58"/>
                </a:lnTo>
                <a:lnTo>
                  <a:pt x="81" y="63"/>
                </a:lnTo>
                <a:lnTo>
                  <a:pt x="79" y="69"/>
                </a:lnTo>
                <a:lnTo>
                  <a:pt x="76" y="78"/>
                </a:lnTo>
                <a:lnTo>
                  <a:pt x="73" y="82"/>
                </a:lnTo>
                <a:lnTo>
                  <a:pt x="70" y="85"/>
                </a:lnTo>
                <a:lnTo>
                  <a:pt x="67" y="87"/>
                </a:lnTo>
                <a:lnTo>
                  <a:pt x="62" y="88"/>
                </a:lnTo>
                <a:lnTo>
                  <a:pt x="62" y="88"/>
                </a:lnTo>
                <a:lnTo>
                  <a:pt x="56" y="87"/>
                </a:lnTo>
                <a:lnTo>
                  <a:pt x="52" y="86"/>
                </a:lnTo>
                <a:lnTo>
                  <a:pt x="44" y="81"/>
                </a:lnTo>
                <a:lnTo>
                  <a:pt x="35" y="75"/>
                </a:lnTo>
                <a:lnTo>
                  <a:pt x="31" y="74"/>
                </a:lnTo>
                <a:lnTo>
                  <a:pt x="25" y="73"/>
                </a:lnTo>
                <a:lnTo>
                  <a:pt x="25" y="73"/>
                </a:lnTo>
                <a:lnTo>
                  <a:pt x="16" y="74"/>
                </a:lnTo>
                <a:lnTo>
                  <a:pt x="12" y="77"/>
                </a:lnTo>
                <a:lnTo>
                  <a:pt x="8" y="79"/>
                </a:lnTo>
                <a:lnTo>
                  <a:pt x="4" y="82"/>
                </a:lnTo>
                <a:lnTo>
                  <a:pt x="2" y="86"/>
                </a:lnTo>
                <a:lnTo>
                  <a:pt x="0" y="90"/>
                </a:lnTo>
                <a:lnTo>
                  <a:pt x="0" y="95"/>
                </a:lnTo>
                <a:lnTo>
                  <a:pt x="0" y="95"/>
                </a:lnTo>
                <a:lnTo>
                  <a:pt x="0" y="101"/>
                </a:lnTo>
                <a:lnTo>
                  <a:pt x="2" y="107"/>
                </a:lnTo>
                <a:lnTo>
                  <a:pt x="4" y="112"/>
                </a:lnTo>
                <a:lnTo>
                  <a:pt x="9" y="118"/>
                </a:lnTo>
                <a:lnTo>
                  <a:pt x="12" y="122"/>
                </a:lnTo>
                <a:lnTo>
                  <a:pt x="18" y="126"/>
                </a:lnTo>
                <a:lnTo>
                  <a:pt x="23" y="128"/>
                </a:lnTo>
                <a:lnTo>
                  <a:pt x="29" y="128"/>
                </a:lnTo>
                <a:lnTo>
                  <a:pt x="29" y="128"/>
                </a:lnTo>
                <a:lnTo>
                  <a:pt x="33" y="128"/>
                </a:lnTo>
                <a:lnTo>
                  <a:pt x="38" y="127"/>
                </a:lnTo>
                <a:lnTo>
                  <a:pt x="44" y="125"/>
                </a:lnTo>
                <a:lnTo>
                  <a:pt x="49" y="120"/>
                </a:lnTo>
                <a:lnTo>
                  <a:pt x="58" y="118"/>
                </a:lnTo>
                <a:lnTo>
                  <a:pt x="58" y="118"/>
                </a:lnTo>
                <a:lnTo>
                  <a:pt x="60" y="131"/>
                </a:lnTo>
                <a:lnTo>
                  <a:pt x="63" y="139"/>
                </a:lnTo>
                <a:lnTo>
                  <a:pt x="65" y="142"/>
                </a:lnTo>
                <a:lnTo>
                  <a:pt x="68" y="145"/>
                </a:lnTo>
                <a:lnTo>
                  <a:pt x="73" y="147"/>
                </a:lnTo>
                <a:lnTo>
                  <a:pt x="81" y="149"/>
                </a:lnTo>
                <a:lnTo>
                  <a:pt x="90" y="149"/>
                </a:lnTo>
                <a:lnTo>
                  <a:pt x="99" y="151"/>
                </a:lnTo>
                <a:lnTo>
                  <a:pt x="109" y="154"/>
                </a:lnTo>
                <a:lnTo>
                  <a:pt x="109" y="154"/>
                </a:lnTo>
                <a:lnTo>
                  <a:pt x="113" y="157"/>
                </a:lnTo>
                <a:lnTo>
                  <a:pt x="115" y="159"/>
                </a:lnTo>
                <a:lnTo>
                  <a:pt x="117" y="165"/>
                </a:lnTo>
                <a:lnTo>
                  <a:pt x="118" y="172"/>
                </a:lnTo>
                <a:lnTo>
                  <a:pt x="121" y="180"/>
                </a:lnTo>
                <a:lnTo>
                  <a:pt x="121" y="180"/>
                </a:lnTo>
                <a:lnTo>
                  <a:pt x="123" y="186"/>
                </a:lnTo>
                <a:lnTo>
                  <a:pt x="128" y="192"/>
                </a:lnTo>
                <a:lnTo>
                  <a:pt x="136" y="201"/>
                </a:lnTo>
                <a:lnTo>
                  <a:pt x="146" y="209"/>
                </a:lnTo>
                <a:lnTo>
                  <a:pt x="155" y="217"/>
                </a:lnTo>
                <a:lnTo>
                  <a:pt x="164" y="225"/>
                </a:lnTo>
                <a:lnTo>
                  <a:pt x="172" y="234"/>
                </a:lnTo>
                <a:lnTo>
                  <a:pt x="175" y="239"/>
                </a:lnTo>
                <a:lnTo>
                  <a:pt x="177" y="245"/>
                </a:lnTo>
                <a:lnTo>
                  <a:pt x="178" y="250"/>
                </a:lnTo>
                <a:lnTo>
                  <a:pt x="179" y="257"/>
                </a:lnTo>
                <a:lnTo>
                  <a:pt x="179" y="257"/>
                </a:lnTo>
                <a:lnTo>
                  <a:pt x="178" y="264"/>
                </a:lnTo>
                <a:lnTo>
                  <a:pt x="177" y="271"/>
                </a:lnTo>
                <a:lnTo>
                  <a:pt x="174" y="280"/>
                </a:lnTo>
                <a:lnTo>
                  <a:pt x="170" y="288"/>
                </a:lnTo>
                <a:lnTo>
                  <a:pt x="169" y="293"/>
                </a:lnTo>
                <a:lnTo>
                  <a:pt x="168" y="298"/>
                </a:lnTo>
                <a:lnTo>
                  <a:pt x="168" y="298"/>
                </a:lnTo>
                <a:lnTo>
                  <a:pt x="169" y="310"/>
                </a:lnTo>
                <a:lnTo>
                  <a:pt x="171" y="322"/>
                </a:lnTo>
                <a:lnTo>
                  <a:pt x="175" y="333"/>
                </a:lnTo>
                <a:lnTo>
                  <a:pt x="180" y="344"/>
                </a:lnTo>
                <a:lnTo>
                  <a:pt x="186" y="354"/>
                </a:lnTo>
                <a:lnTo>
                  <a:pt x="192" y="364"/>
                </a:lnTo>
                <a:lnTo>
                  <a:pt x="207" y="383"/>
                </a:lnTo>
                <a:lnTo>
                  <a:pt x="221" y="401"/>
                </a:lnTo>
                <a:lnTo>
                  <a:pt x="228" y="409"/>
                </a:lnTo>
                <a:lnTo>
                  <a:pt x="233" y="420"/>
                </a:lnTo>
                <a:lnTo>
                  <a:pt x="238" y="429"/>
                </a:lnTo>
                <a:lnTo>
                  <a:pt x="243" y="438"/>
                </a:lnTo>
                <a:lnTo>
                  <a:pt x="245" y="448"/>
                </a:lnTo>
                <a:lnTo>
                  <a:pt x="246" y="459"/>
                </a:lnTo>
                <a:lnTo>
                  <a:pt x="246" y="459"/>
                </a:lnTo>
                <a:lnTo>
                  <a:pt x="246" y="485"/>
                </a:lnTo>
                <a:lnTo>
                  <a:pt x="246" y="485"/>
                </a:lnTo>
                <a:lnTo>
                  <a:pt x="246" y="490"/>
                </a:lnTo>
                <a:lnTo>
                  <a:pt x="247" y="494"/>
                </a:lnTo>
                <a:lnTo>
                  <a:pt x="249" y="498"/>
                </a:lnTo>
                <a:lnTo>
                  <a:pt x="252" y="501"/>
                </a:lnTo>
                <a:lnTo>
                  <a:pt x="260" y="509"/>
                </a:lnTo>
                <a:lnTo>
                  <a:pt x="268" y="515"/>
                </a:lnTo>
                <a:lnTo>
                  <a:pt x="289" y="529"/>
                </a:lnTo>
                <a:lnTo>
                  <a:pt x="299" y="536"/>
                </a:lnTo>
                <a:lnTo>
                  <a:pt x="308" y="543"/>
                </a:lnTo>
                <a:lnTo>
                  <a:pt x="308" y="543"/>
                </a:lnTo>
                <a:lnTo>
                  <a:pt x="312" y="547"/>
                </a:lnTo>
                <a:lnTo>
                  <a:pt x="314" y="553"/>
                </a:lnTo>
                <a:lnTo>
                  <a:pt x="316" y="567"/>
                </a:lnTo>
                <a:lnTo>
                  <a:pt x="319" y="578"/>
                </a:lnTo>
                <a:lnTo>
                  <a:pt x="321" y="584"/>
                </a:lnTo>
                <a:lnTo>
                  <a:pt x="323" y="588"/>
                </a:lnTo>
                <a:lnTo>
                  <a:pt x="323" y="588"/>
                </a:lnTo>
                <a:lnTo>
                  <a:pt x="323" y="594"/>
                </a:lnTo>
                <a:lnTo>
                  <a:pt x="323" y="594"/>
                </a:lnTo>
                <a:lnTo>
                  <a:pt x="323" y="594"/>
                </a:lnTo>
                <a:lnTo>
                  <a:pt x="340" y="591"/>
                </a:lnTo>
                <a:lnTo>
                  <a:pt x="351" y="588"/>
                </a:lnTo>
                <a:lnTo>
                  <a:pt x="361" y="583"/>
                </a:lnTo>
                <a:lnTo>
                  <a:pt x="373" y="577"/>
                </a:lnTo>
                <a:lnTo>
                  <a:pt x="383" y="570"/>
                </a:lnTo>
                <a:lnTo>
                  <a:pt x="393" y="561"/>
                </a:lnTo>
                <a:lnTo>
                  <a:pt x="404" y="551"/>
                </a:lnTo>
                <a:lnTo>
                  <a:pt x="404" y="551"/>
                </a:lnTo>
                <a:lnTo>
                  <a:pt x="408" y="543"/>
                </a:lnTo>
                <a:lnTo>
                  <a:pt x="414" y="537"/>
                </a:lnTo>
                <a:lnTo>
                  <a:pt x="420" y="531"/>
                </a:lnTo>
                <a:lnTo>
                  <a:pt x="426" y="528"/>
                </a:lnTo>
                <a:lnTo>
                  <a:pt x="431" y="524"/>
                </a:lnTo>
                <a:lnTo>
                  <a:pt x="438" y="522"/>
                </a:lnTo>
                <a:lnTo>
                  <a:pt x="451" y="519"/>
                </a:lnTo>
                <a:lnTo>
                  <a:pt x="451" y="519"/>
                </a:lnTo>
                <a:lnTo>
                  <a:pt x="439" y="514"/>
                </a:lnTo>
                <a:lnTo>
                  <a:pt x="422" y="507"/>
                </a:lnTo>
                <a:lnTo>
                  <a:pt x="414" y="502"/>
                </a:lnTo>
                <a:lnTo>
                  <a:pt x="407" y="498"/>
                </a:lnTo>
                <a:lnTo>
                  <a:pt x="401" y="492"/>
                </a:lnTo>
                <a:lnTo>
                  <a:pt x="400" y="489"/>
                </a:lnTo>
                <a:lnTo>
                  <a:pt x="399" y="485"/>
                </a:lnTo>
                <a:lnTo>
                  <a:pt x="399" y="485"/>
                </a:lnTo>
                <a:lnTo>
                  <a:pt x="400" y="479"/>
                </a:lnTo>
                <a:lnTo>
                  <a:pt x="401" y="475"/>
                </a:lnTo>
                <a:lnTo>
                  <a:pt x="405" y="470"/>
                </a:lnTo>
                <a:lnTo>
                  <a:pt x="407" y="467"/>
                </a:lnTo>
                <a:lnTo>
                  <a:pt x="416" y="461"/>
                </a:lnTo>
                <a:lnTo>
                  <a:pt x="426" y="455"/>
                </a:lnTo>
                <a:lnTo>
                  <a:pt x="435" y="451"/>
                </a:lnTo>
                <a:lnTo>
                  <a:pt x="443" y="445"/>
                </a:lnTo>
                <a:lnTo>
                  <a:pt x="446" y="441"/>
                </a:lnTo>
                <a:lnTo>
                  <a:pt x="449" y="437"/>
                </a:lnTo>
                <a:lnTo>
                  <a:pt x="450" y="432"/>
                </a:lnTo>
                <a:lnTo>
                  <a:pt x="451" y="426"/>
                </a:lnTo>
                <a:lnTo>
                  <a:pt x="451" y="426"/>
                </a:lnTo>
                <a:lnTo>
                  <a:pt x="450" y="421"/>
                </a:lnTo>
                <a:lnTo>
                  <a:pt x="449" y="416"/>
                </a:lnTo>
                <a:lnTo>
                  <a:pt x="444" y="406"/>
                </a:lnTo>
                <a:lnTo>
                  <a:pt x="438" y="397"/>
                </a:lnTo>
                <a:lnTo>
                  <a:pt x="437" y="391"/>
                </a:lnTo>
                <a:lnTo>
                  <a:pt x="436" y="386"/>
                </a:lnTo>
                <a:lnTo>
                  <a:pt x="436" y="386"/>
                </a:lnTo>
                <a:lnTo>
                  <a:pt x="437" y="378"/>
                </a:lnTo>
                <a:lnTo>
                  <a:pt x="439" y="371"/>
                </a:lnTo>
                <a:lnTo>
                  <a:pt x="442" y="368"/>
                </a:lnTo>
                <a:lnTo>
                  <a:pt x="444" y="365"/>
                </a:lnTo>
                <a:lnTo>
                  <a:pt x="447" y="364"/>
                </a:lnTo>
                <a:lnTo>
                  <a:pt x="451" y="364"/>
                </a:lnTo>
                <a:lnTo>
                  <a:pt x="451" y="364"/>
                </a:lnTo>
                <a:lnTo>
                  <a:pt x="454" y="364"/>
                </a:lnTo>
                <a:lnTo>
                  <a:pt x="458" y="365"/>
                </a:lnTo>
                <a:lnTo>
                  <a:pt x="462" y="369"/>
                </a:lnTo>
                <a:lnTo>
                  <a:pt x="467" y="372"/>
                </a:lnTo>
                <a:lnTo>
                  <a:pt x="469" y="374"/>
                </a:lnTo>
                <a:lnTo>
                  <a:pt x="473" y="375"/>
                </a:lnTo>
                <a:lnTo>
                  <a:pt x="473" y="375"/>
                </a:lnTo>
                <a:lnTo>
                  <a:pt x="477" y="374"/>
                </a:lnTo>
                <a:lnTo>
                  <a:pt x="483" y="371"/>
                </a:lnTo>
                <a:lnTo>
                  <a:pt x="499" y="364"/>
                </a:lnTo>
                <a:lnTo>
                  <a:pt x="507" y="360"/>
                </a:lnTo>
                <a:lnTo>
                  <a:pt x="514" y="354"/>
                </a:lnTo>
                <a:lnTo>
                  <a:pt x="519" y="349"/>
                </a:lnTo>
                <a:lnTo>
                  <a:pt x="520" y="347"/>
                </a:lnTo>
                <a:lnTo>
                  <a:pt x="521" y="345"/>
                </a:lnTo>
                <a:lnTo>
                  <a:pt x="521" y="345"/>
                </a:lnTo>
                <a:lnTo>
                  <a:pt x="520" y="336"/>
                </a:lnTo>
                <a:lnTo>
                  <a:pt x="519" y="327"/>
                </a:lnTo>
                <a:lnTo>
                  <a:pt x="515" y="313"/>
                </a:lnTo>
                <a:lnTo>
                  <a:pt x="512" y="296"/>
                </a:lnTo>
                <a:lnTo>
                  <a:pt x="510" y="288"/>
                </a:lnTo>
                <a:lnTo>
                  <a:pt x="510" y="279"/>
                </a:lnTo>
                <a:lnTo>
                  <a:pt x="510" y="279"/>
                </a:lnTo>
                <a:lnTo>
                  <a:pt x="510" y="276"/>
                </a:lnTo>
                <a:lnTo>
                  <a:pt x="512" y="271"/>
                </a:lnTo>
                <a:lnTo>
                  <a:pt x="516" y="264"/>
                </a:lnTo>
                <a:lnTo>
                  <a:pt x="523" y="256"/>
                </a:lnTo>
                <a:lnTo>
                  <a:pt x="531" y="247"/>
                </a:lnTo>
                <a:lnTo>
                  <a:pt x="531" y="247"/>
                </a:lnTo>
                <a:lnTo>
                  <a:pt x="531" y="224"/>
                </a:lnTo>
                <a:lnTo>
                  <a:pt x="531" y="224"/>
                </a:lnTo>
                <a:lnTo>
                  <a:pt x="531" y="224"/>
                </a:lnTo>
                <a:lnTo>
                  <a:pt x="521" y="222"/>
                </a:lnTo>
                <a:lnTo>
                  <a:pt x="512" y="219"/>
                </a:lnTo>
                <a:lnTo>
                  <a:pt x="506" y="215"/>
                </a:lnTo>
                <a:lnTo>
                  <a:pt x="502" y="209"/>
                </a:lnTo>
                <a:lnTo>
                  <a:pt x="498" y="202"/>
                </a:lnTo>
                <a:lnTo>
                  <a:pt x="496" y="193"/>
                </a:lnTo>
                <a:lnTo>
                  <a:pt x="495" y="181"/>
                </a:lnTo>
                <a:lnTo>
                  <a:pt x="495" y="169"/>
                </a:lnTo>
                <a:lnTo>
                  <a:pt x="495" y="169"/>
                </a:lnTo>
                <a:lnTo>
                  <a:pt x="493" y="146"/>
                </a:lnTo>
                <a:lnTo>
                  <a:pt x="491" y="127"/>
                </a:lnTo>
                <a:lnTo>
                  <a:pt x="488" y="111"/>
                </a:lnTo>
                <a:lnTo>
                  <a:pt x="483" y="97"/>
                </a:lnTo>
                <a:lnTo>
                  <a:pt x="473" y="70"/>
                </a:lnTo>
                <a:lnTo>
                  <a:pt x="469" y="55"/>
                </a:lnTo>
                <a:lnTo>
                  <a:pt x="466" y="38"/>
                </a:lnTo>
                <a:lnTo>
                  <a:pt x="466" y="38"/>
                </a:lnTo>
                <a:lnTo>
                  <a:pt x="453" y="43"/>
                </a:lnTo>
                <a:lnTo>
                  <a:pt x="446" y="47"/>
                </a:lnTo>
                <a:lnTo>
                  <a:pt x="441" y="48"/>
                </a:lnTo>
                <a:lnTo>
                  <a:pt x="441" y="48"/>
                </a:lnTo>
                <a:lnTo>
                  <a:pt x="437" y="47"/>
                </a:lnTo>
                <a:lnTo>
                  <a:pt x="434" y="46"/>
                </a:lnTo>
                <a:lnTo>
                  <a:pt x="429" y="42"/>
                </a:lnTo>
                <a:lnTo>
                  <a:pt x="424" y="35"/>
                </a:lnTo>
                <a:lnTo>
                  <a:pt x="421" y="28"/>
                </a:lnTo>
                <a:lnTo>
                  <a:pt x="415" y="12"/>
                </a:lnTo>
                <a:lnTo>
                  <a:pt x="413" y="5"/>
                </a:lnTo>
                <a:lnTo>
                  <a:pt x="411" y="0"/>
                </a:lnTo>
                <a:lnTo>
                  <a:pt x="411" y="0"/>
                </a:lnTo>
                <a:lnTo>
                  <a:pt x="408" y="3"/>
                </a:lnTo>
                <a:lnTo>
                  <a:pt x="406" y="9"/>
                </a:lnTo>
                <a:lnTo>
                  <a:pt x="400" y="24"/>
                </a:lnTo>
                <a:lnTo>
                  <a:pt x="398" y="31"/>
                </a:lnTo>
                <a:lnTo>
                  <a:pt x="394" y="38"/>
                </a:lnTo>
                <a:lnTo>
                  <a:pt x="390" y="42"/>
                </a:lnTo>
                <a:lnTo>
                  <a:pt x="388" y="43"/>
                </a:lnTo>
                <a:lnTo>
                  <a:pt x="385" y="44"/>
                </a:lnTo>
                <a:lnTo>
                  <a:pt x="385" y="44"/>
                </a:lnTo>
                <a:lnTo>
                  <a:pt x="378" y="43"/>
                </a:lnTo>
                <a:lnTo>
                  <a:pt x="373" y="42"/>
                </a:lnTo>
                <a:lnTo>
                  <a:pt x="362" y="36"/>
                </a:lnTo>
                <a:lnTo>
                  <a:pt x="357" y="34"/>
                </a:lnTo>
                <a:lnTo>
                  <a:pt x="350" y="32"/>
                </a:lnTo>
                <a:lnTo>
                  <a:pt x="343" y="29"/>
                </a:lnTo>
                <a:lnTo>
                  <a:pt x="333" y="29"/>
                </a:lnTo>
                <a:lnTo>
                  <a:pt x="333" y="29"/>
                </a:lnTo>
                <a:lnTo>
                  <a:pt x="328" y="29"/>
                </a:lnTo>
                <a:lnTo>
                  <a:pt x="322" y="31"/>
                </a:lnTo>
                <a:lnTo>
                  <a:pt x="312" y="35"/>
                </a:lnTo>
                <a:lnTo>
                  <a:pt x="301" y="39"/>
                </a:lnTo>
                <a:lnTo>
                  <a:pt x="296" y="40"/>
                </a:lnTo>
                <a:lnTo>
                  <a:pt x="290" y="41"/>
                </a:lnTo>
                <a:lnTo>
                  <a:pt x="290" y="41"/>
                </a:lnTo>
                <a:lnTo>
                  <a:pt x="293" y="55"/>
                </a:lnTo>
                <a:lnTo>
                  <a:pt x="293" y="55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40" name="Freeform 123"/>
          <p:cNvSpPr>
            <a:spLocks/>
          </p:cNvSpPr>
          <p:nvPr/>
        </p:nvSpPr>
        <p:spPr bwMode="auto">
          <a:xfrm>
            <a:off x="5140148" y="4759497"/>
            <a:ext cx="214997" cy="367314"/>
          </a:xfrm>
          <a:custGeom>
            <a:avLst/>
            <a:gdLst/>
            <a:ahLst/>
            <a:cxnLst>
              <a:cxn ang="0">
                <a:pos x="312" y="114"/>
              </a:cxn>
              <a:cxn ang="0">
                <a:pos x="301" y="124"/>
              </a:cxn>
              <a:cxn ang="0">
                <a:pos x="287" y="162"/>
              </a:cxn>
              <a:cxn ang="0">
                <a:pos x="300" y="210"/>
              </a:cxn>
              <a:cxn ang="0">
                <a:pos x="315" y="239"/>
              </a:cxn>
              <a:cxn ang="0">
                <a:pos x="306" y="271"/>
              </a:cxn>
              <a:cxn ang="0">
                <a:pos x="269" y="310"/>
              </a:cxn>
              <a:cxn ang="0">
                <a:pos x="254" y="330"/>
              </a:cxn>
              <a:cxn ang="0">
                <a:pos x="225" y="373"/>
              </a:cxn>
              <a:cxn ang="0">
                <a:pos x="224" y="417"/>
              </a:cxn>
              <a:cxn ang="0">
                <a:pos x="233" y="483"/>
              </a:cxn>
              <a:cxn ang="0">
                <a:pos x="236" y="532"/>
              </a:cxn>
              <a:cxn ang="0">
                <a:pos x="239" y="602"/>
              </a:cxn>
              <a:cxn ang="0">
                <a:pos x="222" y="610"/>
              </a:cxn>
              <a:cxn ang="0">
                <a:pos x="154" y="609"/>
              </a:cxn>
              <a:cxn ang="0">
                <a:pos x="133" y="618"/>
              </a:cxn>
              <a:cxn ang="0">
                <a:pos x="110" y="627"/>
              </a:cxn>
              <a:cxn ang="0">
                <a:pos x="91" y="618"/>
              </a:cxn>
              <a:cxn ang="0">
                <a:pos x="71" y="593"/>
              </a:cxn>
              <a:cxn ang="0">
                <a:pos x="70" y="506"/>
              </a:cxn>
              <a:cxn ang="0">
                <a:pos x="55" y="479"/>
              </a:cxn>
              <a:cxn ang="0">
                <a:pos x="40" y="426"/>
              </a:cxn>
              <a:cxn ang="0">
                <a:pos x="32" y="411"/>
              </a:cxn>
              <a:cxn ang="0">
                <a:pos x="5" y="389"/>
              </a:cxn>
              <a:cxn ang="0">
                <a:pos x="0" y="367"/>
              </a:cxn>
              <a:cxn ang="0">
                <a:pos x="4" y="344"/>
              </a:cxn>
              <a:cxn ang="0">
                <a:pos x="22" y="321"/>
              </a:cxn>
              <a:cxn ang="0">
                <a:pos x="57" y="305"/>
              </a:cxn>
              <a:cxn ang="0">
                <a:pos x="96" y="300"/>
              </a:cxn>
              <a:cxn ang="0">
                <a:pos x="121" y="311"/>
              </a:cxn>
              <a:cxn ang="0">
                <a:pos x="136" y="310"/>
              </a:cxn>
              <a:cxn ang="0">
                <a:pos x="149" y="299"/>
              </a:cxn>
              <a:cxn ang="0">
                <a:pos x="162" y="258"/>
              </a:cxn>
              <a:cxn ang="0">
                <a:pos x="202" y="208"/>
              </a:cxn>
              <a:cxn ang="0">
                <a:pos x="232" y="183"/>
              </a:cxn>
              <a:cxn ang="0">
                <a:pos x="228" y="180"/>
              </a:cxn>
              <a:cxn ang="0">
                <a:pos x="187" y="167"/>
              </a:cxn>
              <a:cxn ang="0">
                <a:pos x="155" y="128"/>
              </a:cxn>
              <a:cxn ang="0">
                <a:pos x="142" y="99"/>
              </a:cxn>
              <a:cxn ang="0">
                <a:pos x="146" y="75"/>
              </a:cxn>
              <a:cxn ang="0">
                <a:pos x="148" y="59"/>
              </a:cxn>
              <a:cxn ang="0">
                <a:pos x="169" y="51"/>
              </a:cxn>
              <a:cxn ang="0">
                <a:pos x="150" y="19"/>
              </a:cxn>
              <a:cxn ang="0">
                <a:pos x="222" y="14"/>
              </a:cxn>
              <a:cxn ang="0">
                <a:pos x="254" y="0"/>
              </a:cxn>
              <a:cxn ang="0">
                <a:pos x="260" y="16"/>
              </a:cxn>
              <a:cxn ang="0">
                <a:pos x="307" y="51"/>
              </a:cxn>
              <a:cxn ang="0">
                <a:pos x="322" y="68"/>
              </a:cxn>
              <a:cxn ang="0">
                <a:pos x="331" y="103"/>
              </a:cxn>
            </a:cxnLst>
            <a:rect l="0" t="0" r="r" b="b"/>
            <a:pathLst>
              <a:path w="331" h="627">
                <a:moveTo>
                  <a:pt x="331" y="109"/>
                </a:moveTo>
                <a:lnTo>
                  <a:pt x="331" y="109"/>
                </a:lnTo>
                <a:lnTo>
                  <a:pt x="321" y="112"/>
                </a:lnTo>
                <a:lnTo>
                  <a:pt x="312" y="114"/>
                </a:lnTo>
                <a:lnTo>
                  <a:pt x="308" y="115"/>
                </a:lnTo>
                <a:lnTo>
                  <a:pt x="305" y="118"/>
                </a:lnTo>
                <a:lnTo>
                  <a:pt x="302" y="120"/>
                </a:lnTo>
                <a:lnTo>
                  <a:pt x="301" y="124"/>
                </a:lnTo>
                <a:lnTo>
                  <a:pt x="301" y="124"/>
                </a:lnTo>
                <a:lnTo>
                  <a:pt x="294" y="137"/>
                </a:lnTo>
                <a:lnTo>
                  <a:pt x="290" y="150"/>
                </a:lnTo>
                <a:lnTo>
                  <a:pt x="287" y="162"/>
                </a:lnTo>
                <a:lnTo>
                  <a:pt x="287" y="174"/>
                </a:lnTo>
                <a:lnTo>
                  <a:pt x="289" y="185"/>
                </a:lnTo>
                <a:lnTo>
                  <a:pt x="293" y="197"/>
                </a:lnTo>
                <a:lnTo>
                  <a:pt x="300" y="210"/>
                </a:lnTo>
                <a:lnTo>
                  <a:pt x="308" y="223"/>
                </a:lnTo>
                <a:lnTo>
                  <a:pt x="308" y="223"/>
                </a:lnTo>
                <a:lnTo>
                  <a:pt x="313" y="231"/>
                </a:lnTo>
                <a:lnTo>
                  <a:pt x="315" y="239"/>
                </a:lnTo>
                <a:lnTo>
                  <a:pt x="315" y="248"/>
                </a:lnTo>
                <a:lnTo>
                  <a:pt x="313" y="256"/>
                </a:lnTo>
                <a:lnTo>
                  <a:pt x="310" y="264"/>
                </a:lnTo>
                <a:lnTo>
                  <a:pt x="306" y="271"/>
                </a:lnTo>
                <a:lnTo>
                  <a:pt x="300" y="277"/>
                </a:lnTo>
                <a:lnTo>
                  <a:pt x="294" y="286"/>
                </a:lnTo>
                <a:lnTo>
                  <a:pt x="282" y="298"/>
                </a:lnTo>
                <a:lnTo>
                  <a:pt x="269" y="310"/>
                </a:lnTo>
                <a:lnTo>
                  <a:pt x="259" y="321"/>
                </a:lnTo>
                <a:lnTo>
                  <a:pt x="255" y="326"/>
                </a:lnTo>
                <a:lnTo>
                  <a:pt x="254" y="330"/>
                </a:lnTo>
                <a:lnTo>
                  <a:pt x="254" y="330"/>
                </a:lnTo>
                <a:lnTo>
                  <a:pt x="244" y="341"/>
                </a:lnTo>
                <a:lnTo>
                  <a:pt x="236" y="352"/>
                </a:lnTo>
                <a:lnTo>
                  <a:pt x="230" y="363"/>
                </a:lnTo>
                <a:lnTo>
                  <a:pt x="225" y="373"/>
                </a:lnTo>
                <a:lnTo>
                  <a:pt x="223" y="384"/>
                </a:lnTo>
                <a:lnTo>
                  <a:pt x="223" y="395"/>
                </a:lnTo>
                <a:lnTo>
                  <a:pt x="223" y="406"/>
                </a:lnTo>
                <a:lnTo>
                  <a:pt x="224" y="417"/>
                </a:lnTo>
                <a:lnTo>
                  <a:pt x="229" y="439"/>
                </a:lnTo>
                <a:lnTo>
                  <a:pt x="232" y="460"/>
                </a:lnTo>
                <a:lnTo>
                  <a:pt x="233" y="472"/>
                </a:lnTo>
                <a:lnTo>
                  <a:pt x="233" y="483"/>
                </a:lnTo>
                <a:lnTo>
                  <a:pt x="233" y="495"/>
                </a:lnTo>
                <a:lnTo>
                  <a:pt x="231" y="506"/>
                </a:lnTo>
                <a:lnTo>
                  <a:pt x="231" y="506"/>
                </a:lnTo>
                <a:lnTo>
                  <a:pt x="236" y="532"/>
                </a:lnTo>
                <a:lnTo>
                  <a:pt x="239" y="556"/>
                </a:lnTo>
                <a:lnTo>
                  <a:pt x="240" y="579"/>
                </a:lnTo>
                <a:lnTo>
                  <a:pt x="239" y="602"/>
                </a:lnTo>
                <a:lnTo>
                  <a:pt x="239" y="602"/>
                </a:lnTo>
                <a:lnTo>
                  <a:pt x="234" y="605"/>
                </a:lnTo>
                <a:lnTo>
                  <a:pt x="231" y="608"/>
                </a:lnTo>
                <a:lnTo>
                  <a:pt x="226" y="609"/>
                </a:lnTo>
                <a:lnTo>
                  <a:pt x="222" y="610"/>
                </a:lnTo>
                <a:lnTo>
                  <a:pt x="213" y="610"/>
                </a:lnTo>
                <a:lnTo>
                  <a:pt x="202" y="609"/>
                </a:lnTo>
                <a:lnTo>
                  <a:pt x="202" y="609"/>
                </a:lnTo>
                <a:lnTo>
                  <a:pt x="154" y="609"/>
                </a:lnTo>
                <a:lnTo>
                  <a:pt x="154" y="609"/>
                </a:lnTo>
                <a:lnTo>
                  <a:pt x="148" y="610"/>
                </a:lnTo>
                <a:lnTo>
                  <a:pt x="142" y="612"/>
                </a:lnTo>
                <a:lnTo>
                  <a:pt x="133" y="618"/>
                </a:lnTo>
                <a:lnTo>
                  <a:pt x="129" y="622"/>
                </a:lnTo>
                <a:lnTo>
                  <a:pt x="124" y="625"/>
                </a:lnTo>
                <a:lnTo>
                  <a:pt x="117" y="626"/>
                </a:lnTo>
                <a:lnTo>
                  <a:pt x="110" y="627"/>
                </a:lnTo>
                <a:lnTo>
                  <a:pt x="110" y="627"/>
                </a:lnTo>
                <a:lnTo>
                  <a:pt x="103" y="626"/>
                </a:lnTo>
                <a:lnTo>
                  <a:pt x="96" y="623"/>
                </a:lnTo>
                <a:lnTo>
                  <a:pt x="91" y="618"/>
                </a:lnTo>
                <a:lnTo>
                  <a:pt x="85" y="612"/>
                </a:lnTo>
                <a:lnTo>
                  <a:pt x="79" y="607"/>
                </a:lnTo>
                <a:lnTo>
                  <a:pt x="75" y="600"/>
                </a:lnTo>
                <a:lnTo>
                  <a:pt x="71" y="593"/>
                </a:lnTo>
                <a:lnTo>
                  <a:pt x="70" y="587"/>
                </a:lnTo>
                <a:lnTo>
                  <a:pt x="70" y="587"/>
                </a:lnTo>
                <a:lnTo>
                  <a:pt x="70" y="506"/>
                </a:lnTo>
                <a:lnTo>
                  <a:pt x="70" y="506"/>
                </a:lnTo>
                <a:lnTo>
                  <a:pt x="70" y="506"/>
                </a:lnTo>
                <a:lnTo>
                  <a:pt x="63" y="497"/>
                </a:lnTo>
                <a:lnTo>
                  <a:pt x="58" y="488"/>
                </a:lnTo>
                <a:lnTo>
                  <a:pt x="55" y="479"/>
                </a:lnTo>
                <a:lnTo>
                  <a:pt x="53" y="468"/>
                </a:lnTo>
                <a:lnTo>
                  <a:pt x="47" y="448"/>
                </a:lnTo>
                <a:lnTo>
                  <a:pt x="43" y="436"/>
                </a:lnTo>
                <a:lnTo>
                  <a:pt x="40" y="426"/>
                </a:lnTo>
                <a:lnTo>
                  <a:pt x="40" y="426"/>
                </a:lnTo>
                <a:lnTo>
                  <a:pt x="39" y="421"/>
                </a:lnTo>
                <a:lnTo>
                  <a:pt x="38" y="418"/>
                </a:lnTo>
                <a:lnTo>
                  <a:pt x="32" y="411"/>
                </a:lnTo>
                <a:lnTo>
                  <a:pt x="26" y="406"/>
                </a:lnTo>
                <a:lnTo>
                  <a:pt x="18" y="402"/>
                </a:lnTo>
                <a:lnTo>
                  <a:pt x="11" y="396"/>
                </a:lnTo>
                <a:lnTo>
                  <a:pt x="5" y="389"/>
                </a:lnTo>
                <a:lnTo>
                  <a:pt x="3" y="384"/>
                </a:lnTo>
                <a:lnTo>
                  <a:pt x="1" y="380"/>
                </a:lnTo>
                <a:lnTo>
                  <a:pt x="0" y="374"/>
                </a:lnTo>
                <a:lnTo>
                  <a:pt x="0" y="367"/>
                </a:lnTo>
                <a:lnTo>
                  <a:pt x="0" y="367"/>
                </a:lnTo>
                <a:lnTo>
                  <a:pt x="0" y="359"/>
                </a:lnTo>
                <a:lnTo>
                  <a:pt x="2" y="351"/>
                </a:lnTo>
                <a:lnTo>
                  <a:pt x="4" y="344"/>
                </a:lnTo>
                <a:lnTo>
                  <a:pt x="7" y="338"/>
                </a:lnTo>
                <a:lnTo>
                  <a:pt x="11" y="332"/>
                </a:lnTo>
                <a:lnTo>
                  <a:pt x="16" y="327"/>
                </a:lnTo>
                <a:lnTo>
                  <a:pt x="22" y="321"/>
                </a:lnTo>
                <a:lnTo>
                  <a:pt x="27" y="317"/>
                </a:lnTo>
                <a:lnTo>
                  <a:pt x="34" y="313"/>
                </a:lnTo>
                <a:lnTo>
                  <a:pt x="41" y="310"/>
                </a:lnTo>
                <a:lnTo>
                  <a:pt x="57" y="305"/>
                </a:lnTo>
                <a:lnTo>
                  <a:pt x="75" y="302"/>
                </a:lnTo>
                <a:lnTo>
                  <a:pt x="92" y="300"/>
                </a:lnTo>
                <a:lnTo>
                  <a:pt x="92" y="300"/>
                </a:lnTo>
                <a:lnTo>
                  <a:pt x="96" y="300"/>
                </a:lnTo>
                <a:lnTo>
                  <a:pt x="100" y="302"/>
                </a:lnTo>
                <a:lnTo>
                  <a:pt x="108" y="306"/>
                </a:lnTo>
                <a:lnTo>
                  <a:pt x="116" y="310"/>
                </a:lnTo>
                <a:lnTo>
                  <a:pt x="121" y="311"/>
                </a:lnTo>
                <a:lnTo>
                  <a:pt x="125" y="312"/>
                </a:lnTo>
                <a:lnTo>
                  <a:pt x="125" y="312"/>
                </a:lnTo>
                <a:lnTo>
                  <a:pt x="131" y="311"/>
                </a:lnTo>
                <a:lnTo>
                  <a:pt x="136" y="310"/>
                </a:lnTo>
                <a:lnTo>
                  <a:pt x="140" y="309"/>
                </a:lnTo>
                <a:lnTo>
                  <a:pt x="144" y="306"/>
                </a:lnTo>
                <a:lnTo>
                  <a:pt x="147" y="303"/>
                </a:lnTo>
                <a:lnTo>
                  <a:pt x="149" y="299"/>
                </a:lnTo>
                <a:lnTo>
                  <a:pt x="153" y="291"/>
                </a:lnTo>
                <a:lnTo>
                  <a:pt x="156" y="281"/>
                </a:lnTo>
                <a:lnTo>
                  <a:pt x="159" y="269"/>
                </a:lnTo>
                <a:lnTo>
                  <a:pt x="162" y="258"/>
                </a:lnTo>
                <a:lnTo>
                  <a:pt x="165" y="245"/>
                </a:lnTo>
                <a:lnTo>
                  <a:pt x="165" y="245"/>
                </a:lnTo>
                <a:lnTo>
                  <a:pt x="202" y="208"/>
                </a:lnTo>
                <a:lnTo>
                  <a:pt x="202" y="208"/>
                </a:lnTo>
                <a:lnTo>
                  <a:pt x="210" y="203"/>
                </a:lnTo>
                <a:lnTo>
                  <a:pt x="223" y="192"/>
                </a:lnTo>
                <a:lnTo>
                  <a:pt x="229" y="188"/>
                </a:lnTo>
                <a:lnTo>
                  <a:pt x="232" y="183"/>
                </a:lnTo>
                <a:lnTo>
                  <a:pt x="232" y="182"/>
                </a:lnTo>
                <a:lnTo>
                  <a:pt x="232" y="181"/>
                </a:lnTo>
                <a:lnTo>
                  <a:pt x="231" y="180"/>
                </a:lnTo>
                <a:lnTo>
                  <a:pt x="228" y="180"/>
                </a:lnTo>
                <a:lnTo>
                  <a:pt x="228" y="180"/>
                </a:lnTo>
                <a:lnTo>
                  <a:pt x="211" y="176"/>
                </a:lnTo>
                <a:lnTo>
                  <a:pt x="198" y="172"/>
                </a:lnTo>
                <a:lnTo>
                  <a:pt x="187" y="167"/>
                </a:lnTo>
                <a:lnTo>
                  <a:pt x="178" y="160"/>
                </a:lnTo>
                <a:lnTo>
                  <a:pt x="170" y="151"/>
                </a:lnTo>
                <a:lnTo>
                  <a:pt x="162" y="141"/>
                </a:lnTo>
                <a:lnTo>
                  <a:pt x="155" y="128"/>
                </a:lnTo>
                <a:lnTo>
                  <a:pt x="147" y="113"/>
                </a:lnTo>
                <a:lnTo>
                  <a:pt x="147" y="113"/>
                </a:lnTo>
                <a:lnTo>
                  <a:pt x="144" y="105"/>
                </a:lnTo>
                <a:lnTo>
                  <a:pt x="142" y="99"/>
                </a:lnTo>
                <a:lnTo>
                  <a:pt x="142" y="94"/>
                </a:lnTo>
                <a:lnTo>
                  <a:pt x="142" y="91"/>
                </a:lnTo>
                <a:lnTo>
                  <a:pt x="145" y="82"/>
                </a:lnTo>
                <a:lnTo>
                  <a:pt x="146" y="75"/>
                </a:lnTo>
                <a:lnTo>
                  <a:pt x="147" y="66"/>
                </a:lnTo>
                <a:lnTo>
                  <a:pt x="147" y="66"/>
                </a:lnTo>
                <a:lnTo>
                  <a:pt x="147" y="61"/>
                </a:lnTo>
                <a:lnTo>
                  <a:pt x="148" y="59"/>
                </a:lnTo>
                <a:lnTo>
                  <a:pt x="150" y="57"/>
                </a:lnTo>
                <a:lnTo>
                  <a:pt x="154" y="55"/>
                </a:lnTo>
                <a:lnTo>
                  <a:pt x="161" y="53"/>
                </a:lnTo>
                <a:lnTo>
                  <a:pt x="169" y="51"/>
                </a:lnTo>
                <a:lnTo>
                  <a:pt x="169" y="51"/>
                </a:lnTo>
                <a:lnTo>
                  <a:pt x="150" y="19"/>
                </a:lnTo>
                <a:lnTo>
                  <a:pt x="150" y="19"/>
                </a:lnTo>
                <a:lnTo>
                  <a:pt x="150" y="19"/>
                </a:lnTo>
                <a:lnTo>
                  <a:pt x="182" y="19"/>
                </a:lnTo>
                <a:lnTo>
                  <a:pt x="195" y="17"/>
                </a:lnTo>
                <a:lnTo>
                  <a:pt x="209" y="16"/>
                </a:lnTo>
                <a:lnTo>
                  <a:pt x="222" y="14"/>
                </a:lnTo>
                <a:lnTo>
                  <a:pt x="233" y="10"/>
                </a:lnTo>
                <a:lnTo>
                  <a:pt x="244" y="6"/>
                </a:lnTo>
                <a:lnTo>
                  <a:pt x="254" y="0"/>
                </a:lnTo>
                <a:lnTo>
                  <a:pt x="254" y="0"/>
                </a:lnTo>
                <a:lnTo>
                  <a:pt x="254" y="5"/>
                </a:lnTo>
                <a:lnTo>
                  <a:pt x="255" y="9"/>
                </a:lnTo>
                <a:lnTo>
                  <a:pt x="257" y="13"/>
                </a:lnTo>
                <a:lnTo>
                  <a:pt x="260" y="16"/>
                </a:lnTo>
                <a:lnTo>
                  <a:pt x="268" y="24"/>
                </a:lnTo>
                <a:lnTo>
                  <a:pt x="276" y="30"/>
                </a:lnTo>
                <a:lnTo>
                  <a:pt x="297" y="44"/>
                </a:lnTo>
                <a:lnTo>
                  <a:pt x="307" y="51"/>
                </a:lnTo>
                <a:lnTo>
                  <a:pt x="316" y="58"/>
                </a:lnTo>
                <a:lnTo>
                  <a:pt x="316" y="58"/>
                </a:lnTo>
                <a:lnTo>
                  <a:pt x="320" y="62"/>
                </a:lnTo>
                <a:lnTo>
                  <a:pt x="322" y="68"/>
                </a:lnTo>
                <a:lnTo>
                  <a:pt x="324" y="82"/>
                </a:lnTo>
                <a:lnTo>
                  <a:pt x="327" y="93"/>
                </a:lnTo>
                <a:lnTo>
                  <a:pt x="329" y="99"/>
                </a:lnTo>
                <a:lnTo>
                  <a:pt x="331" y="103"/>
                </a:lnTo>
                <a:lnTo>
                  <a:pt x="331" y="103"/>
                </a:lnTo>
                <a:lnTo>
                  <a:pt x="331" y="109"/>
                </a:lnTo>
                <a:lnTo>
                  <a:pt x="331" y="109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41" name="Freeform 124"/>
          <p:cNvSpPr>
            <a:spLocks/>
          </p:cNvSpPr>
          <p:nvPr/>
        </p:nvSpPr>
        <p:spPr bwMode="auto">
          <a:xfrm>
            <a:off x="5115539" y="4812306"/>
            <a:ext cx="176142" cy="131435"/>
          </a:xfrm>
          <a:custGeom>
            <a:avLst/>
            <a:gdLst/>
            <a:ahLst/>
            <a:cxnLst>
              <a:cxn ang="0">
                <a:pos x="177" y="15"/>
              </a:cxn>
              <a:cxn ang="0">
                <a:pos x="160" y="15"/>
              </a:cxn>
              <a:cxn ang="0">
                <a:pos x="154" y="13"/>
              </a:cxn>
              <a:cxn ang="0">
                <a:pos x="146" y="5"/>
              </a:cxn>
              <a:cxn ang="0">
                <a:pos x="139" y="1"/>
              </a:cxn>
              <a:cxn ang="0">
                <a:pos x="133" y="0"/>
              </a:cxn>
              <a:cxn ang="0">
                <a:pos x="113" y="2"/>
              </a:cxn>
              <a:cxn ang="0">
                <a:pos x="80" y="9"/>
              </a:cxn>
              <a:cxn ang="0">
                <a:pos x="50" y="21"/>
              </a:cxn>
              <a:cxn ang="0">
                <a:pos x="41" y="28"/>
              </a:cxn>
              <a:cxn ang="0">
                <a:pos x="38" y="37"/>
              </a:cxn>
              <a:cxn ang="0">
                <a:pos x="39" y="45"/>
              </a:cxn>
              <a:cxn ang="0">
                <a:pos x="43" y="63"/>
              </a:cxn>
              <a:cxn ang="0">
                <a:pos x="46" y="74"/>
              </a:cxn>
              <a:cxn ang="0">
                <a:pos x="43" y="94"/>
              </a:cxn>
              <a:cxn ang="0">
                <a:pos x="39" y="105"/>
              </a:cxn>
              <a:cxn ang="0">
                <a:pos x="32" y="109"/>
              </a:cxn>
              <a:cxn ang="0">
                <a:pos x="27" y="111"/>
              </a:cxn>
              <a:cxn ang="0">
                <a:pos x="14" y="106"/>
              </a:cxn>
              <a:cxn ang="0">
                <a:pos x="4" y="96"/>
              </a:cxn>
              <a:cxn ang="0">
                <a:pos x="1" y="102"/>
              </a:cxn>
              <a:cxn ang="0">
                <a:pos x="1" y="111"/>
              </a:cxn>
              <a:cxn ang="0">
                <a:pos x="1" y="117"/>
              </a:cxn>
              <a:cxn ang="0">
                <a:pos x="2" y="124"/>
              </a:cxn>
              <a:cxn ang="0">
                <a:pos x="7" y="130"/>
              </a:cxn>
              <a:cxn ang="0">
                <a:pos x="19" y="138"/>
              </a:cxn>
              <a:cxn ang="0">
                <a:pos x="37" y="147"/>
              </a:cxn>
              <a:cxn ang="0">
                <a:pos x="53" y="162"/>
              </a:cxn>
              <a:cxn ang="0">
                <a:pos x="56" y="168"/>
              </a:cxn>
              <a:cxn ang="0">
                <a:pos x="62" y="192"/>
              </a:cxn>
              <a:cxn ang="0">
                <a:pos x="67" y="208"/>
              </a:cxn>
              <a:cxn ang="0">
                <a:pos x="75" y="224"/>
              </a:cxn>
              <a:cxn ang="0">
                <a:pos x="78" y="224"/>
              </a:cxn>
              <a:cxn ang="0">
                <a:pos x="78" y="224"/>
              </a:cxn>
              <a:cxn ang="0">
                <a:pos x="101" y="213"/>
              </a:cxn>
              <a:cxn ang="0">
                <a:pos x="130" y="209"/>
              </a:cxn>
              <a:cxn ang="0">
                <a:pos x="134" y="209"/>
              </a:cxn>
              <a:cxn ang="0">
                <a:pos x="146" y="215"/>
              </a:cxn>
              <a:cxn ang="0">
                <a:pos x="159" y="220"/>
              </a:cxn>
              <a:cxn ang="0">
                <a:pos x="163" y="221"/>
              </a:cxn>
              <a:cxn ang="0">
                <a:pos x="174" y="219"/>
              </a:cxn>
              <a:cxn ang="0">
                <a:pos x="182" y="215"/>
              </a:cxn>
              <a:cxn ang="0">
                <a:pos x="187" y="208"/>
              </a:cxn>
              <a:cxn ang="0">
                <a:pos x="194" y="190"/>
              </a:cxn>
              <a:cxn ang="0">
                <a:pos x="200" y="167"/>
              </a:cxn>
              <a:cxn ang="0">
                <a:pos x="203" y="154"/>
              </a:cxn>
              <a:cxn ang="0">
                <a:pos x="240" y="117"/>
              </a:cxn>
              <a:cxn ang="0">
                <a:pos x="261" y="101"/>
              </a:cxn>
              <a:cxn ang="0">
                <a:pos x="270" y="92"/>
              </a:cxn>
              <a:cxn ang="0">
                <a:pos x="270" y="90"/>
              </a:cxn>
              <a:cxn ang="0">
                <a:pos x="266" y="89"/>
              </a:cxn>
              <a:cxn ang="0">
                <a:pos x="249" y="85"/>
              </a:cxn>
              <a:cxn ang="0">
                <a:pos x="225" y="76"/>
              </a:cxn>
              <a:cxn ang="0">
                <a:pos x="208" y="60"/>
              </a:cxn>
              <a:cxn ang="0">
                <a:pos x="193" y="37"/>
              </a:cxn>
              <a:cxn ang="0">
                <a:pos x="185" y="22"/>
              </a:cxn>
              <a:cxn ang="0">
                <a:pos x="177" y="15"/>
              </a:cxn>
            </a:cxnLst>
            <a:rect l="0" t="0" r="r" b="b"/>
            <a:pathLst>
              <a:path w="270" h="224">
                <a:moveTo>
                  <a:pt x="177" y="15"/>
                </a:moveTo>
                <a:lnTo>
                  <a:pt x="177" y="15"/>
                </a:lnTo>
                <a:lnTo>
                  <a:pt x="160" y="15"/>
                </a:lnTo>
                <a:lnTo>
                  <a:pt x="160" y="15"/>
                </a:lnTo>
                <a:lnTo>
                  <a:pt x="156" y="14"/>
                </a:lnTo>
                <a:lnTo>
                  <a:pt x="154" y="13"/>
                </a:lnTo>
                <a:lnTo>
                  <a:pt x="149" y="7"/>
                </a:lnTo>
                <a:lnTo>
                  <a:pt x="146" y="5"/>
                </a:lnTo>
                <a:lnTo>
                  <a:pt x="142" y="2"/>
                </a:lnTo>
                <a:lnTo>
                  <a:pt x="139" y="1"/>
                </a:lnTo>
                <a:lnTo>
                  <a:pt x="133" y="0"/>
                </a:lnTo>
                <a:lnTo>
                  <a:pt x="133" y="0"/>
                </a:lnTo>
                <a:lnTo>
                  <a:pt x="125" y="1"/>
                </a:lnTo>
                <a:lnTo>
                  <a:pt x="113" y="2"/>
                </a:lnTo>
                <a:lnTo>
                  <a:pt x="96" y="5"/>
                </a:lnTo>
                <a:lnTo>
                  <a:pt x="80" y="9"/>
                </a:lnTo>
                <a:lnTo>
                  <a:pt x="64" y="14"/>
                </a:lnTo>
                <a:lnTo>
                  <a:pt x="50" y="21"/>
                </a:lnTo>
                <a:lnTo>
                  <a:pt x="45" y="24"/>
                </a:lnTo>
                <a:lnTo>
                  <a:pt x="41" y="28"/>
                </a:lnTo>
                <a:lnTo>
                  <a:pt x="39" y="32"/>
                </a:lnTo>
                <a:lnTo>
                  <a:pt x="38" y="37"/>
                </a:lnTo>
                <a:lnTo>
                  <a:pt x="38" y="37"/>
                </a:lnTo>
                <a:lnTo>
                  <a:pt x="39" y="45"/>
                </a:lnTo>
                <a:lnTo>
                  <a:pt x="41" y="54"/>
                </a:lnTo>
                <a:lnTo>
                  <a:pt x="43" y="63"/>
                </a:lnTo>
                <a:lnTo>
                  <a:pt x="46" y="74"/>
                </a:lnTo>
                <a:lnTo>
                  <a:pt x="46" y="74"/>
                </a:lnTo>
                <a:lnTo>
                  <a:pt x="45" y="89"/>
                </a:lnTo>
                <a:lnTo>
                  <a:pt x="43" y="94"/>
                </a:lnTo>
                <a:lnTo>
                  <a:pt x="41" y="100"/>
                </a:lnTo>
                <a:lnTo>
                  <a:pt x="39" y="105"/>
                </a:lnTo>
                <a:lnTo>
                  <a:pt x="37" y="107"/>
                </a:lnTo>
                <a:lnTo>
                  <a:pt x="32" y="109"/>
                </a:lnTo>
                <a:lnTo>
                  <a:pt x="27" y="111"/>
                </a:lnTo>
                <a:lnTo>
                  <a:pt x="27" y="111"/>
                </a:lnTo>
                <a:lnTo>
                  <a:pt x="19" y="109"/>
                </a:lnTo>
                <a:lnTo>
                  <a:pt x="14" y="106"/>
                </a:lnTo>
                <a:lnTo>
                  <a:pt x="8" y="101"/>
                </a:lnTo>
                <a:lnTo>
                  <a:pt x="4" y="96"/>
                </a:lnTo>
                <a:lnTo>
                  <a:pt x="4" y="96"/>
                </a:lnTo>
                <a:lnTo>
                  <a:pt x="1" y="102"/>
                </a:lnTo>
                <a:lnTo>
                  <a:pt x="0" y="107"/>
                </a:lnTo>
                <a:lnTo>
                  <a:pt x="1" y="111"/>
                </a:lnTo>
                <a:lnTo>
                  <a:pt x="1" y="117"/>
                </a:lnTo>
                <a:lnTo>
                  <a:pt x="1" y="117"/>
                </a:lnTo>
                <a:lnTo>
                  <a:pt x="2" y="122"/>
                </a:lnTo>
                <a:lnTo>
                  <a:pt x="2" y="124"/>
                </a:lnTo>
                <a:lnTo>
                  <a:pt x="4" y="128"/>
                </a:lnTo>
                <a:lnTo>
                  <a:pt x="7" y="130"/>
                </a:lnTo>
                <a:lnTo>
                  <a:pt x="12" y="135"/>
                </a:lnTo>
                <a:lnTo>
                  <a:pt x="19" y="138"/>
                </a:lnTo>
                <a:lnTo>
                  <a:pt x="29" y="143"/>
                </a:lnTo>
                <a:lnTo>
                  <a:pt x="37" y="147"/>
                </a:lnTo>
                <a:lnTo>
                  <a:pt x="45" y="153"/>
                </a:lnTo>
                <a:lnTo>
                  <a:pt x="53" y="162"/>
                </a:lnTo>
                <a:lnTo>
                  <a:pt x="53" y="162"/>
                </a:lnTo>
                <a:lnTo>
                  <a:pt x="56" y="168"/>
                </a:lnTo>
                <a:lnTo>
                  <a:pt x="58" y="175"/>
                </a:lnTo>
                <a:lnTo>
                  <a:pt x="62" y="192"/>
                </a:lnTo>
                <a:lnTo>
                  <a:pt x="64" y="200"/>
                </a:lnTo>
                <a:lnTo>
                  <a:pt x="67" y="208"/>
                </a:lnTo>
                <a:lnTo>
                  <a:pt x="70" y="216"/>
                </a:lnTo>
                <a:lnTo>
                  <a:pt x="75" y="224"/>
                </a:lnTo>
                <a:lnTo>
                  <a:pt x="75" y="224"/>
                </a:lnTo>
                <a:lnTo>
                  <a:pt x="78" y="224"/>
                </a:lnTo>
                <a:lnTo>
                  <a:pt x="78" y="224"/>
                </a:lnTo>
                <a:lnTo>
                  <a:pt x="78" y="224"/>
                </a:lnTo>
                <a:lnTo>
                  <a:pt x="90" y="218"/>
                </a:lnTo>
                <a:lnTo>
                  <a:pt x="101" y="213"/>
                </a:lnTo>
                <a:lnTo>
                  <a:pt x="115" y="211"/>
                </a:lnTo>
                <a:lnTo>
                  <a:pt x="130" y="209"/>
                </a:lnTo>
                <a:lnTo>
                  <a:pt x="130" y="209"/>
                </a:lnTo>
                <a:lnTo>
                  <a:pt x="134" y="209"/>
                </a:lnTo>
                <a:lnTo>
                  <a:pt x="138" y="211"/>
                </a:lnTo>
                <a:lnTo>
                  <a:pt x="146" y="215"/>
                </a:lnTo>
                <a:lnTo>
                  <a:pt x="154" y="219"/>
                </a:lnTo>
                <a:lnTo>
                  <a:pt x="159" y="220"/>
                </a:lnTo>
                <a:lnTo>
                  <a:pt x="163" y="221"/>
                </a:lnTo>
                <a:lnTo>
                  <a:pt x="163" y="221"/>
                </a:lnTo>
                <a:lnTo>
                  <a:pt x="169" y="220"/>
                </a:lnTo>
                <a:lnTo>
                  <a:pt x="174" y="219"/>
                </a:lnTo>
                <a:lnTo>
                  <a:pt x="178" y="218"/>
                </a:lnTo>
                <a:lnTo>
                  <a:pt x="182" y="215"/>
                </a:lnTo>
                <a:lnTo>
                  <a:pt x="185" y="212"/>
                </a:lnTo>
                <a:lnTo>
                  <a:pt x="187" y="208"/>
                </a:lnTo>
                <a:lnTo>
                  <a:pt x="191" y="200"/>
                </a:lnTo>
                <a:lnTo>
                  <a:pt x="194" y="190"/>
                </a:lnTo>
                <a:lnTo>
                  <a:pt x="197" y="178"/>
                </a:lnTo>
                <a:lnTo>
                  <a:pt x="200" y="167"/>
                </a:lnTo>
                <a:lnTo>
                  <a:pt x="203" y="154"/>
                </a:lnTo>
                <a:lnTo>
                  <a:pt x="203" y="154"/>
                </a:lnTo>
                <a:lnTo>
                  <a:pt x="240" y="117"/>
                </a:lnTo>
                <a:lnTo>
                  <a:pt x="240" y="117"/>
                </a:lnTo>
                <a:lnTo>
                  <a:pt x="248" y="112"/>
                </a:lnTo>
                <a:lnTo>
                  <a:pt x="261" y="101"/>
                </a:lnTo>
                <a:lnTo>
                  <a:pt x="267" y="97"/>
                </a:lnTo>
                <a:lnTo>
                  <a:pt x="270" y="92"/>
                </a:lnTo>
                <a:lnTo>
                  <a:pt x="270" y="91"/>
                </a:lnTo>
                <a:lnTo>
                  <a:pt x="270" y="90"/>
                </a:lnTo>
                <a:lnTo>
                  <a:pt x="269" y="89"/>
                </a:lnTo>
                <a:lnTo>
                  <a:pt x="266" y="89"/>
                </a:lnTo>
                <a:lnTo>
                  <a:pt x="266" y="89"/>
                </a:lnTo>
                <a:lnTo>
                  <a:pt x="249" y="85"/>
                </a:lnTo>
                <a:lnTo>
                  <a:pt x="236" y="81"/>
                </a:lnTo>
                <a:lnTo>
                  <a:pt x="225" y="76"/>
                </a:lnTo>
                <a:lnTo>
                  <a:pt x="216" y="69"/>
                </a:lnTo>
                <a:lnTo>
                  <a:pt x="208" y="60"/>
                </a:lnTo>
                <a:lnTo>
                  <a:pt x="200" y="50"/>
                </a:lnTo>
                <a:lnTo>
                  <a:pt x="193" y="37"/>
                </a:lnTo>
                <a:lnTo>
                  <a:pt x="185" y="22"/>
                </a:lnTo>
                <a:lnTo>
                  <a:pt x="185" y="22"/>
                </a:lnTo>
                <a:lnTo>
                  <a:pt x="177" y="15"/>
                </a:lnTo>
                <a:lnTo>
                  <a:pt x="177" y="15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42" name="Freeform 125"/>
          <p:cNvSpPr>
            <a:spLocks/>
          </p:cNvSpPr>
          <p:nvPr/>
        </p:nvSpPr>
        <p:spPr bwMode="auto">
          <a:xfrm>
            <a:off x="4938102" y="4633930"/>
            <a:ext cx="142468" cy="118526"/>
          </a:xfrm>
          <a:custGeom>
            <a:avLst/>
            <a:gdLst/>
            <a:ahLst/>
            <a:cxnLst>
              <a:cxn ang="0">
                <a:pos x="173" y="8"/>
              </a:cxn>
              <a:cxn ang="0">
                <a:pos x="163" y="24"/>
              </a:cxn>
              <a:cxn ang="0">
                <a:pos x="154" y="35"/>
              </a:cxn>
              <a:cxn ang="0">
                <a:pos x="141" y="39"/>
              </a:cxn>
              <a:cxn ang="0">
                <a:pos x="124" y="42"/>
              </a:cxn>
              <a:cxn ang="0">
                <a:pos x="118" y="40"/>
              </a:cxn>
              <a:cxn ang="0">
                <a:pos x="109" y="37"/>
              </a:cxn>
              <a:cxn ang="0">
                <a:pos x="101" y="29"/>
              </a:cxn>
              <a:cxn ang="0">
                <a:pos x="95" y="14"/>
              </a:cxn>
              <a:cxn ang="0">
                <a:pos x="90" y="7"/>
              </a:cxn>
              <a:cxn ang="0">
                <a:pos x="82" y="2"/>
              </a:cxn>
              <a:cxn ang="0">
                <a:pos x="69" y="0"/>
              </a:cxn>
              <a:cxn ang="0">
                <a:pos x="59" y="1"/>
              </a:cxn>
              <a:cxn ang="0">
                <a:pos x="36" y="9"/>
              </a:cxn>
              <a:cxn ang="0">
                <a:pos x="15" y="23"/>
              </a:cxn>
              <a:cxn ang="0">
                <a:pos x="3" y="37"/>
              </a:cxn>
              <a:cxn ang="0">
                <a:pos x="0" y="47"/>
              </a:cxn>
              <a:cxn ang="0">
                <a:pos x="0" y="52"/>
              </a:cxn>
              <a:cxn ang="0">
                <a:pos x="2" y="73"/>
              </a:cxn>
              <a:cxn ang="0">
                <a:pos x="11" y="94"/>
              </a:cxn>
              <a:cxn ang="0">
                <a:pos x="24" y="117"/>
              </a:cxn>
              <a:cxn ang="0">
                <a:pos x="59" y="161"/>
              </a:cxn>
              <a:cxn ang="0">
                <a:pos x="94" y="193"/>
              </a:cxn>
              <a:cxn ang="0">
                <a:pos x="110" y="203"/>
              </a:cxn>
              <a:cxn ang="0">
                <a:pos x="110" y="199"/>
              </a:cxn>
              <a:cxn ang="0">
                <a:pos x="115" y="192"/>
              </a:cxn>
              <a:cxn ang="0">
                <a:pos x="129" y="182"/>
              </a:cxn>
              <a:cxn ang="0">
                <a:pos x="155" y="170"/>
              </a:cxn>
              <a:cxn ang="0">
                <a:pos x="183" y="164"/>
              </a:cxn>
              <a:cxn ang="0">
                <a:pos x="194" y="162"/>
              </a:cxn>
              <a:cxn ang="0">
                <a:pos x="201" y="162"/>
              </a:cxn>
              <a:cxn ang="0">
                <a:pos x="201" y="145"/>
              </a:cxn>
              <a:cxn ang="0">
                <a:pos x="198" y="130"/>
              </a:cxn>
              <a:cxn ang="0">
                <a:pos x="191" y="111"/>
              </a:cxn>
              <a:cxn ang="0">
                <a:pos x="191" y="104"/>
              </a:cxn>
              <a:cxn ang="0">
                <a:pos x="192" y="97"/>
              </a:cxn>
              <a:cxn ang="0">
                <a:pos x="200" y="90"/>
              </a:cxn>
              <a:cxn ang="0">
                <a:pos x="210" y="85"/>
              </a:cxn>
              <a:cxn ang="0">
                <a:pos x="219" y="77"/>
              </a:cxn>
              <a:cxn ang="0">
                <a:pos x="220" y="70"/>
              </a:cxn>
              <a:cxn ang="0">
                <a:pos x="220" y="65"/>
              </a:cxn>
              <a:cxn ang="0">
                <a:pos x="215" y="55"/>
              </a:cxn>
              <a:cxn ang="0">
                <a:pos x="205" y="43"/>
              </a:cxn>
              <a:cxn ang="0">
                <a:pos x="187" y="29"/>
              </a:cxn>
              <a:cxn ang="0">
                <a:pos x="177" y="16"/>
              </a:cxn>
              <a:cxn ang="0">
                <a:pos x="173" y="7"/>
              </a:cxn>
              <a:cxn ang="0">
                <a:pos x="173" y="0"/>
              </a:cxn>
              <a:cxn ang="0">
                <a:pos x="173" y="8"/>
              </a:cxn>
            </a:cxnLst>
            <a:rect l="0" t="0" r="r" b="b"/>
            <a:pathLst>
              <a:path w="220" h="203">
                <a:moveTo>
                  <a:pt x="173" y="8"/>
                </a:moveTo>
                <a:lnTo>
                  <a:pt x="173" y="8"/>
                </a:lnTo>
                <a:lnTo>
                  <a:pt x="168" y="17"/>
                </a:lnTo>
                <a:lnTo>
                  <a:pt x="163" y="24"/>
                </a:lnTo>
                <a:lnTo>
                  <a:pt x="159" y="30"/>
                </a:lnTo>
                <a:lnTo>
                  <a:pt x="154" y="35"/>
                </a:lnTo>
                <a:lnTo>
                  <a:pt x="148" y="38"/>
                </a:lnTo>
                <a:lnTo>
                  <a:pt x="141" y="39"/>
                </a:lnTo>
                <a:lnTo>
                  <a:pt x="133" y="40"/>
                </a:lnTo>
                <a:lnTo>
                  <a:pt x="124" y="42"/>
                </a:lnTo>
                <a:lnTo>
                  <a:pt x="124" y="42"/>
                </a:lnTo>
                <a:lnTo>
                  <a:pt x="118" y="40"/>
                </a:lnTo>
                <a:lnTo>
                  <a:pt x="114" y="39"/>
                </a:lnTo>
                <a:lnTo>
                  <a:pt x="109" y="37"/>
                </a:lnTo>
                <a:lnTo>
                  <a:pt x="106" y="35"/>
                </a:lnTo>
                <a:lnTo>
                  <a:pt x="101" y="29"/>
                </a:lnTo>
                <a:lnTo>
                  <a:pt x="99" y="21"/>
                </a:lnTo>
                <a:lnTo>
                  <a:pt x="95" y="14"/>
                </a:lnTo>
                <a:lnTo>
                  <a:pt x="93" y="10"/>
                </a:lnTo>
                <a:lnTo>
                  <a:pt x="90" y="7"/>
                </a:lnTo>
                <a:lnTo>
                  <a:pt x="86" y="5"/>
                </a:lnTo>
                <a:lnTo>
                  <a:pt x="82" y="2"/>
                </a:lnTo>
                <a:lnTo>
                  <a:pt x="76" y="1"/>
                </a:lnTo>
                <a:lnTo>
                  <a:pt x="69" y="0"/>
                </a:lnTo>
                <a:lnTo>
                  <a:pt x="69" y="0"/>
                </a:lnTo>
                <a:lnTo>
                  <a:pt x="59" y="1"/>
                </a:lnTo>
                <a:lnTo>
                  <a:pt x="47" y="5"/>
                </a:lnTo>
                <a:lnTo>
                  <a:pt x="36" y="9"/>
                </a:lnTo>
                <a:lnTo>
                  <a:pt x="24" y="15"/>
                </a:lnTo>
                <a:lnTo>
                  <a:pt x="15" y="23"/>
                </a:lnTo>
                <a:lnTo>
                  <a:pt x="7" y="32"/>
                </a:lnTo>
                <a:lnTo>
                  <a:pt x="3" y="37"/>
                </a:lnTo>
                <a:lnTo>
                  <a:pt x="1" y="42"/>
                </a:lnTo>
                <a:lnTo>
                  <a:pt x="0" y="47"/>
                </a:lnTo>
                <a:lnTo>
                  <a:pt x="0" y="52"/>
                </a:lnTo>
                <a:lnTo>
                  <a:pt x="0" y="52"/>
                </a:lnTo>
                <a:lnTo>
                  <a:pt x="0" y="62"/>
                </a:lnTo>
                <a:lnTo>
                  <a:pt x="2" y="73"/>
                </a:lnTo>
                <a:lnTo>
                  <a:pt x="7" y="84"/>
                </a:lnTo>
                <a:lnTo>
                  <a:pt x="11" y="94"/>
                </a:lnTo>
                <a:lnTo>
                  <a:pt x="17" y="106"/>
                </a:lnTo>
                <a:lnTo>
                  <a:pt x="24" y="117"/>
                </a:lnTo>
                <a:lnTo>
                  <a:pt x="40" y="140"/>
                </a:lnTo>
                <a:lnTo>
                  <a:pt x="59" y="161"/>
                </a:lnTo>
                <a:lnTo>
                  <a:pt x="77" y="178"/>
                </a:lnTo>
                <a:lnTo>
                  <a:pt x="94" y="193"/>
                </a:lnTo>
                <a:lnTo>
                  <a:pt x="102" y="199"/>
                </a:lnTo>
                <a:lnTo>
                  <a:pt x="110" y="203"/>
                </a:lnTo>
                <a:lnTo>
                  <a:pt x="110" y="203"/>
                </a:lnTo>
                <a:lnTo>
                  <a:pt x="110" y="199"/>
                </a:lnTo>
                <a:lnTo>
                  <a:pt x="113" y="196"/>
                </a:lnTo>
                <a:lnTo>
                  <a:pt x="115" y="192"/>
                </a:lnTo>
                <a:lnTo>
                  <a:pt x="120" y="189"/>
                </a:lnTo>
                <a:lnTo>
                  <a:pt x="129" y="182"/>
                </a:lnTo>
                <a:lnTo>
                  <a:pt x="141" y="176"/>
                </a:lnTo>
                <a:lnTo>
                  <a:pt x="155" y="170"/>
                </a:lnTo>
                <a:lnTo>
                  <a:pt x="169" y="166"/>
                </a:lnTo>
                <a:lnTo>
                  <a:pt x="183" y="164"/>
                </a:lnTo>
                <a:lnTo>
                  <a:pt x="194" y="162"/>
                </a:lnTo>
                <a:lnTo>
                  <a:pt x="194" y="162"/>
                </a:lnTo>
                <a:lnTo>
                  <a:pt x="201" y="162"/>
                </a:lnTo>
                <a:lnTo>
                  <a:pt x="201" y="162"/>
                </a:lnTo>
                <a:lnTo>
                  <a:pt x="202" y="153"/>
                </a:lnTo>
                <a:lnTo>
                  <a:pt x="201" y="145"/>
                </a:lnTo>
                <a:lnTo>
                  <a:pt x="200" y="137"/>
                </a:lnTo>
                <a:lnTo>
                  <a:pt x="198" y="130"/>
                </a:lnTo>
                <a:lnTo>
                  <a:pt x="193" y="117"/>
                </a:lnTo>
                <a:lnTo>
                  <a:pt x="191" y="111"/>
                </a:lnTo>
                <a:lnTo>
                  <a:pt x="191" y="104"/>
                </a:lnTo>
                <a:lnTo>
                  <a:pt x="191" y="104"/>
                </a:lnTo>
                <a:lnTo>
                  <a:pt x="191" y="100"/>
                </a:lnTo>
                <a:lnTo>
                  <a:pt x="192" y="97"/>
                </a:lnTo>
                <a:lnTo>
                  <a:pt x="196" y="92"/>
                </a:lnTo>
                <a:lnTo>
                  <a:pt x="200" y="90"/>
                </a:lnTo>
                <a:lnTo>
                  <a:pt x="205" y="88"/>
                </a:lnTo>
                <a:lnTo>
                  <a:pt x="210" y="85"/>
                </a:lnTo>
                <a:lnTo>
                  <a:pt x="215" y="82"/>
                </a:lnTo>
                <a:lnTo>
                  <a:pt x="219" y="77"/>
                </a:lnTo>
                <a:lnTo>
                  <a:pt x="220" y="75"/>
                </a:lnTo>
                <a:lnTo>
                  <a:pt x="220" y="70"/>
                </a:lnTo>
                <a:lnTo>
                  <a:pt x="220" y="70"/>
                </a:lnTo>
                <a:lnTo>
                  <a:pt x="220" y="65"/>
                </a:lnTo>
                <a:lnTo>
                  <a:pt x="217" y="60"/>
                </a:lnTo>
                <a:lnTo>
                  <a:pt x="215" y="55"/>
                </a:lnTo>
                <a:lnTo>
                  <a:pt x="213" y="51"/>
                </a:lnTo>
                <a:lnTo>
                  <a:pt x="205" y="43"/>
                </a:lnTo>
                <a:lnTo>
                  <a:pt x="196" y="36"/>
                </a:lnTo>
                <a:lnTo>
                  <a:pt x="187" y="29"/>
                </a:lnTo>
                <a:lnTo>
                  <a:pt x="179" y="21"/>
                </a:lnTo>
                <a:lnTo>
                  <a:pt x="177" y="16"/>
                </a:lnTo>
                <a:lnTo>
                  <a:pt x="175" y="12"/>
                </a:lnTo>
                <a:lnTo>
                  <a:pt x="173" y="7"/>
                </a:lnTo>
                <a:lnTo>
                  <a:pt x="173" y="0"/>
                </a:lnTo>
                <a:lnTo>
                  <a:pt x="173" y="0"/>
                </a:lnTo>
                <a:lnTo>
                  <a:pt x="173" y="8"/>
                </a:lnTo>
                <a:lnTo>
                  <a:pt x="173" y="8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43" name="Freeform 126"/>
          <p:cNvSpPr>
            <a:spLocks/>
          </p:cNvSpPr>
          <p:nvPr/>
        </p:nvSpPr>
        <p:spPr bwMode="auto">
          <a:xfrm>
            <a:off x="5008041" y="4728985"/>
            <a:ext cx="156715" cy="92708"/>
          </a:xfrm>
          <a:custGeom>
            <a:avLst/>
            <a:gdLst/>
            <a:ahLst/>
            <a:cxnLst>
              <a:cxn ang="0">
                <a:pos x="227" y="103"/>
              </a:cxn>
              <a:cxn ang="0">
                <a:pos x="236" y="92"/>
              </a:cxn>
              <a:cxn ang="0">
                <a:pos x="242" y="86"/>
              </a:cxn>
              <a:cxn ang="0">
                <a:pos x="220" y="69"/>
              </a:cxn>
              <a:cxn ang="0">
                <a:pos x="201" y="52"/>
              </a:cxn>
              <a:cxn ang="0">
                <a:pos x="193" y="56"/>
              </a:cxn>
              <a:cxn ang="0">
                <a:pos x="181" y="57"/>
              </a:cxn>
              <a:cxn ang="0">
                <a:pos x="168" y="51"/>
              </a:cxn>
              <a:cxn ang="0">
                <a:pos x="150" y="36"/>
              </a:cxn>
              <a:cxn ang="0">
                <a:pos x="130" y="18"/>
              </a:cxn>
              <a:cxn ang="0">
                <a:pos x="115" y="7"/>
              </a:cxn>
              <a:cxn ang="0">
                <a:pos x="98" y="2"/>
              </a:cxn>
              <a:cxn ang="0">
                <a:pos x="87" y="0"/>
              </a:cxn>
              <a:cxn ang="0">
                <a:pos x="61" y="4"/>
              </a:cxn>
              <a:cxn ang="0">
                <a:pos x="32" y="14"/>
              </a:cxn>
              <a:cxn ang="0">
                <a:pos x="9" y="27"/>
              </a:cxn>
              <a:cxn ang="0">
                <a:pos x="2" y="34"/>
              </a:cxn>
              <a:cxn ang="0">
                <a:pos x="0" y="41"/>
              </a:cxn>
              <a:cxn ang="0">
                <a:pos x="0" y="44"/>
              </a:cxn>
              <a:cxn ang="0">
                <a:pos x="8" y="53"/>
              </a:cxn>
              <a:cxn ang="0">
                <a:pos x="17" y="59"/>
              </a:cxn>
              <a:cxn ang="0">
                <a:pos x="28" y="80"/>
              </a:cxn>
              <a:cxn ang="0">
                <a:pos x="45" y="127"/>
              </a:cxn>
              <a:cxn ang="0">
                <a:pos x="59" y="152"/>
              </a:cxn>
              <a:cxn ang="0">
                <a:pos x="66" y="158"/>
              </a:cxn>
              <a:cxn ang="0">
                <a:pos x="66" y="156"/>
              </a:cxn>
              <a:cxn ang="0">
                <a:pos x="72" y="150"/>
              </a:cxn>
              <a:cxn ang="0">
                <a:pos x="92" y="144"/>
              </a:cxn>
              <a:cxn ang="0">
                <a:pos x="132" y="140"/>
              </a:cxn>
              <a:cxn ang="0">
                <a:pos x="135" y="140"/>
              </a:cxn>
              <a:cxn ang="0">
                <a:pos x="140" y="145"/>
              </a:cxn>
              <a:cxn ang="0">
                <a:pos x="147" y="150"/>
              </a:cxn>
              <a:cxn ang="0">
                <a:pos x="150" y="150"/>
              </a:cxn>
              <a:cxn ang="0">
                <a:pos x="160" y="146"/>
              </a:cxn>
              <a:cxn ang="0">
                <a:pos x="168" y="140"/>
              </a:cxn>
              <a:cxn ang="0">
                <a:pos x="177" y="148"/>
              </a:cxn>
              <a:cxn ang="0">
                <a:pos x="190" y="150"/>
              </a:cxn>
              <a:cxn ang="0">
                <a:pos x="194" y="150"/>
              </a:cxn>
              <a:cxn ang="0">
                <a:pos x="201" y="146"/>
              </a:cxn>
              <a:cxn ang="0">
                <a:pos x="209" y="137"/>
              </a:cxn>
              <a:cxn ang="0">
                <a:pos x="216" y="122"/>
              </a:cxn>
              <a:cxn ang="0">
                <a:pos x="224" y="112"/>
              </a:cxn>
              <a:cxn ang="0">
                <a:pos x="230" y="110"/>
              </a:cxn>
              <a:cxn ang="0">
                <a:pos x="227" y="103"/>
              </a:cxn>
            </a:cxnLst>
            <a:rect l="0" t="0" r="r" b="b"/>
            <a:pathLst>
              <a:path w="242" h="158">
                <a:moveTo>
                  <a:pt x="227" y="103"/>
                </a:moveTo>
                <a:lnTo>
                  <a:pt x="227" y="103"/>
                </a:lnTo>
                <a:lnTo>
                  <a:pt x="231" y="96"/>
                </a:lnTo>
                <a:lnTo>
                  <a:pt x="236" y="92"/>
                </a:lnTo>
                <a:lnTo>
                  <a:pt x="239" y="89"/>
                </a:lnTo>
                <a:lnTo>
                  <a:pt x="242" y="86"/>
                </a:lnTo>
                <a:lnTo>
                  <a:pt x="242" y="86"/>
                </a:lnTo>
                <a:lnTo>
                  <a:pt x="220" y="69"/>
                </a:lnTo>
                <a:lnTo>
                  <a:pt x="210" y="61"/>
                </a:lnTo>
                <a:lnTo>
                  <a:pt x="201" y="52"/>
                </a:lnTo>
                <a:lnTo>
                  <a:pt x="201" y="52"/>
                </a:lnTo>
                <a:lnTo>
                  <a:pt x="193" y="56"/>
                </a:lnTo>
                <a:lnTo>
                  <a:pt x="187" y="57"/>
                </a:lnTo>
                <a:lnTo>
                  <a:pt x="181" y="57"/>
                </a:lnTo>
                <a:lnTo>
                  <a:pt x="174" y="54"/>
                </a:lnTo>
                <a:lnTo>
                  <a:pt x="168" y="51"/>
                </a:lnTo>
                <a:lnTo>
                  <a:pt x="162" y="46"/>
                </a:lnTo>
                <a:lnTo>
                  <a:pt x="150" y="36"/>
                </a:lnTo>
                <a:lnTo>
                  <a:pt x="137" y="23"/>
                </a:lnTo>
                <a:lnTo>
                  <a:pt x="130" y="18"/>
                </a:lnTo>
                <a:lnTo>
                  <a:pt x="123" y="12"/>
                </a:lnTo>
                <a:lnTo>
                  <a:pt x="115" y="7"/>
                </a:lnTo>
                <a:lnTo>
                  <a:pt x="107" y="4"/>
                </a:lnTo>
                <a:lnTo>
                  <a:pt x="98" y="2"/>
                </a:lnTo>
                <a:lnTo>
                  <a:pt x="87" y="0"/>
                </a:lnTo>
                <a:lnTo>
                  <a:pt x="87" y="0"/>
                </a:lnTo>
                <a:lnTo>
                  <a:pt x="76" y="2"/>
                </a:lnTo>
                <a:lnTo>
                  <a:pt x="61" y="4"/>
                </a:lnTo>
                <a:lnTo>
                  <a:pt x="47" y="8"/>
                </a:lnTo>
                <a:lnTo>
                  <a:pt x="32" y="14"/>
                </a:lnTo>
                <a:lnTo>
                  <a:pt x="19" y="20"/>
                </a:lnTo>
                <a:lnTo>
                  <a:pt x="9" y="27"/>
                </a:lnTo>
                <a:lnTo>
                  <a:pt x="5" y="30"/>
                </a:lnTo>
                <a:lnTo>
                  <a:pt x="2" y="34"/>
                </a:lnTo>
                <a:lnTo>
                  <a:pt x="0" y="37"/>
                </a:lnTo>
                <a:lnTo>
                  <a:pt x="0" y="41"/>
                </a:lnTo>
                <a:lnTo>
                  <a:pt x="0" y="41"/>
                </a:lnTo>
                <a:lnTo>
                  <a:pt x="0" y="44"/>
                </a:lnTo>
                <a:lnTo>
                  <a:pt x="2" y="48"/>
                </a:lnTo>
                <a:lnTo>
                  <a:pt x="8" y="53"/>
                </a:lnTo>
                <a:lnTo>
                  <a:pt x="17" y="59"/>
                </a:lnTo>
                <a:lnTo>
                  <a:pt x="17" y="59"/>
                </a:lnTo>
                <a:lnTo>
                  <a:pt x="22" y="67"/>
                </a:lnTo>
                <a:lnTo>
                  <a:pt x="28" y="80"/>
                </a:lnTo>
                <a:lnTo>
                  <a:pt x="39" y="111"/>
                </a:lnTo>
                <a:lnTo>
                  <a:pt x="45" y="127"/>
                </a:lnTo>
                <a:lnTo>
                  <a:pt x="52" y="141"/>
                </a:lnTo>
                <a:lnTo>
                  <a:pt x="59" y="152"/>
                </a:lnTo>
                <a:lnTo>
                  <a:pt x="62" y="156"/>
                </a:lnTo>
                <a:lnTo>
                  <a:pt x="66" y="158"/>
                </a:lnTo>
                <a:lnTo>
                  <a:pt x="66" y="158"/>
                </a:lnTo>
                <a:lnTo>
                  <a:pt x="66" y="156"/>
                </a:lnTo>
                <a:lnTo>
                  <a:pt x="68" y="153"/>
                </a:lnTo>
                <a:lnTo>
                  <a:pt x="72" y="150"/>
                </a:lnTo>
                <a:lnTo>
                  <a:pt x="82" y="148"/>
                </a:lnTo>
                <a:lnTo>
                  <a:pt x="92" y="144"/>
                </a:lnTo>
                <a:lnTo>
                  <a:pt x="114" y="141"/>
                </a:lnTo>
                <a:lnTo>
                  <a:pt x="132" y="140"/>
                </a:lnTo>
                <a:lnTo>
                  <a:pt x="132" y="140"/>
                </a:lnTo>
                <a:lnTo>
                  <a:pt x="135" y="140"/>
                </a:lnTo>
                <a:lnTo>
                  <a:pt x="137" y="141"/>
                </a:lnTo>
                <a:lnTo>
                  <a:pt x="140" y="145"/>
                </a:lnTo>
                <a:lnTo>
                  <a:pt x="145" y="149"/>
                </a:lnTo>
                <a:lnTo>
                  <a:pt x="147" y="150"/>
                </a:lnTo>
                <a:lnTo>
                  <a:pt x="150" y="150"/>
                </a:lnTo>
                <a:lnTo>
                  <a:pt x="150" y="150"/>
                </a:lnTo>
                <a:lnTo>
                  <a:pt x="155" y="149"/>
                </a:lnTo>
                <a:lnTo>
                  <a:pt x="160" y="146"/>
                </a:lnTo>
                <a:lnTo>
                  <a:pt x="168" y="140"/>
                </a:lnTo>
                <a:lnTo>
                  <a:pt x="168" y="140"/>
                </a:lnTo>
                <a:lnTo>
                  <a:pt x="173" y="144"/>
                </a:lnTo>
                <a:lnTo>
                  <a:pt x="177" y="148"/>
                </a:lnTo>
                <a:lnTo>
                  <a:pt x="182" y="150"/>
                </a:lnTo>
                <a:lnTo>
                  <a:pt x="190" y="150"/>
                </a:lnTo>
                <a:lnTo>
                  <a:pt x="190" y="150"/>
                </a:lnTo>
                <a:lnTo>
                  <a:pt x="194" y="150"/>
                </a:lnTo>
                <a:lnTo>
                  <a:pt x="198" y="149"/>
                </a:lnTo>
                <a:lnTo>
                  <a:pt x="201" y="146"/>
                </a:lnTo>
                <a:lnTo>
                  <a:pt x="205" y="144"/>
                </a:lnTo>
                <a:lnTo>
                  <a:pt x="209" y="137"/>
                </a:lnTo>
                <a:lnTo>
                  <a:pt x="213" y="130"/>
                </a:lnTo>
                <a:lnTo>
                  <a:pt x="216" y="122"/>
                </a:lnTo>
                <a:lnTo>
                  <a:pt x="220" y="117"/>
                </a:lnTo>
                <a:lnTo>
                  <a:pt x="224" y="112"/>
                </a:lnTo>
                <a:lnTo>
                  <a:pt x="228" y="111"/>
                </a:lnTo>
                <a:lnTo>
                  <a:pt x="230" y="110"/>
                </a:lnTo>
                <a:lnTo>
                  <a:pt x="230" y="110"/>
                </a:lnTo>
                <a:lnTo>
                  <a:pt x="227" y="103"/>
                </a:lnTo>
                <a:lnTo>
                  <a:pt x="227" y="103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44" name="Freeform 127"/>
          <p:cNvSpPr>
            <a:spLocks/>
          </p:cNvSpPr>
          <p:nvPr/>
        </p:nvSpPr>
        <p:spPr bwMode="auto">
          <a:xfrm>
            <a:off x="5050780" y="4792356"/>
            <a:ext cx="133402" cy="84493"/>
          </a:xfrm>
          <a:custGeom>
            <a:avLst/>
            <a:gdLst/>
            <a:ahLst/>
            <a:cxnLst>
              <a:cxn ang="0">
                <a:pos x="110" y="132"/>
              </a:cxn>
              <a:cxn ang="0">
                <a:pos x="123" y="142"/>
              </a:cxn>
              <a:cxn ang="0">
                <a:pos x="128" y="144"/>
              </a:cxn>
              <a:cxn ang="0">
                <a:pos x="138" y="140"/>
              </a:cxn>
              <a:cxn ang="0">
                <a:pos x="142" y="133"/>
              </a:cxn>
              <a:cxn ang="0">
                <a:pos x="146" y="122"/>
              </a:cxn>
              <a:cxn ang="0">
                <a:pos x="147" y="107"/>
              </a:cxn>
              <a:cxn ang="0">
                <a:pos x="142" y="87"/>
              </a:cxn>
              <a:cxn ang="0">
                <a:pos x="139" y="70"/>
              </a:cxn>
              <a:cxn ang="0">
                <a:pos x="139" y="66"/>
              </a:cxn>
              <a:cxn ang="0">
                <a:pos x="144" y="57"/>
              </a:cxn>
              <a:cxn ang="0">
                <a:pos x="161" y="48"/>
              </a:cxn>
              <a:cxn ang="0">
                <a:pos x="182" y="41"/>
              </a:cxn>
              <a:cxn ang="0">
                <a:pos x="205" y="36"/>
              </a:cxn>
              <a:cxn ang="0">
                <a:pos x="199" y="22"/>
              </a:cxn>
              <a:cxn ang="0">
                <a:pos x="191" y="10"/>
              </a:cxn>
              <a:cxn ang="0">
                <a:pos x="179" y="3"/>
              </a:cxn>
              <a:cxn ang="0">
                <a:pos x="164" y="0"/>
              </a:cxn>
              <a:cxn ang="0">
                <a:pos x="162" y="1"/>
              </a:cxn>
              <a:cxn ang="0">
                <a:pos x="154" y="7"/>
              </a:cxn>
              <a:cxn ang="0">
                <a:pos x="147" y="20"/>
              </a:cxn>
              <a:cxn ang="0">
                <a:pos x="139" y="34"/>
              </a:cxn>
              <a:cxn ang="0">
                <a:pos x="132" y="39"/>
              </a:cxn>
              <a:cxn ang="0">
                <a:pos x="124" y="40"/>
              </a:cxn>
              <a:cxn ang="0">
                <a:pos x="116" y="40"/>
              </a:cxn>
              <a:cxn ang="0">
                <a:pos x="107" y="34"/>
              </a:cxn>
              <a:cxn ang="0">
                <a:pos x="102" y="30"/>
              </a:cxn>
              <a:cxn ang="0">
                <a:pos x="89" y="39"/>
              </a:cxn>
              <a:cxn ang="0">
                <a:pos x="84" y="40"/>
              </a:cxn>
              <a:cxn ang="0">
                <a:pos x="79" y="39"/>
              </a:cxn>
              <a:cxn ang="0">
                <a:pos x="71" y="31"/>
              </a:cxn>
              <a:cxn ang="0">
                <a:pos x="66" y="30"/>
              </a:cxn>
              <a:cxn ang="0">
                <a:pos x="48" y="31"/>
              </a:cxn>
              <a:cxn ang="0">
                <a:pos x="16" y="38"/>
              </a:cxn>
              <a:cxn ang="0">
                <a:pos x="2" y="43"/>
              </a:cxn>
              <a:cxn ang="0">
                <a:pos x="0" y="48"/>
              </a:cxn>
              <a:cxn ang="0">
                <a:pos x="1" y="54"/>
              </a:cxn>
              <a:cxn ang="0">
                <a:pos x="6" y="65"/>
              </a:cxn>
              <a:cxn ang="0">
                <a:pos x="18" y="78"/>
              </a:cxn>
              <a:cxn ang="0">
                <a:pos x="21" y="88"/>
              </a:cxn>
              <a:cxn ang="0">
                <a:pos x="21" y="91"/>
              </a:cxn>
              <a:cxn ang="0">
                <a:pos x="16" y="97"/>
              </a:cxn>
              <a:cxn ang="0">
                <a:pos x="11" y="104"/>
              </a:cxn>
              <a:cxn ang="0">
                <a:pos x="10" y="107"/>
              </a:cxn>
              <a:cxn ang="0">
                <a:pos x="13" y="116"/>
              </a:cxn>
              <a:cxn ang="0">
                <a:pos x="21" y="124"/>
              </a:cxn>
              <a:cxn ang="0">
                <a:pos x="33" y="129"/>
              </a:cxn>
              <a:cxn ang="0">
                <a:pos x="62" y="134"/>
              </a:cxn>
              <a:cxn ang="0">
                <a:pos x="102" y="135"/>
              </a:cxn>
              <a:cxn ang="0">
                <a:pos x="110" y="132"/>
              </a:cxn>
            </a:cxnLst>
            <a:rect l="0" t="0" r="r" b="b"/>
            <a:pathLst>
              <a:path w="205" h="144">
                <a:moveTo>
                  <a:pt x="110" y="132"/>
                </a:moveTo>
                <a:lnTo>
                  <a:pt x="110" y="132"/>
                </a:lnTo>
                <a:lnTo>
                  <a:pt x="117" y="139"/>
                </a:lnTo>
                <a:lnTo>
                  <a:pt x="123" y="142"/>
                </a:lnTo>
                <a:lnTo>
                  <a:pt x="128" y="144"/>
                </a:lnTo>
                <a:lnTo>
                  <a:pt x="128" y="144"/>
                </a:lnTo>
                <a:lnTo>
                  <a:pt x="133" y="142"/>
                </a:lnTo>
                <a:lnTo>
                  <a:pt x="138" y="140"/>
                </a:lnTo>
                <a:lnTo>
                  <a:pt x="140" y="138"/>
                </a:lnTo>
                <a:lnTo>
                  <a:pt x="142" y="133"/>
                </a:lnTo>
                <a:lnTo>
                  <a:pt x="144" y="127"/>
                </a:lnTo>
                <a:lnTo>
                  <a:pt x="146" y="122"/>
                </a:lnTo>
                <a:lnTo>
                  <a:pt x="147" y="107"/>
                </a:lnTo>
                <a:lnTo>
                  <a:pt x="147" y="107"/>
                </a:lnTo>
                <a:lnTo>
                  <a:pt x="144" y="96"/>
                </a:lnTo>
                <a:lnTo>
                  <a:pt x="142" y="87"/>
                </a:lnTo>
                <a:lnTo>
                  <a:pt x="140" y="78"/>
                </a:lnTo>
                <a:lnTo>
                  <a:pt x="139" y="70"/>
                </a:lnTo>
                <a:lnTo>
                  <a:pt x="139" y="70"/>
                </a:lnTo>
                <a:lnTo>
                  <a:pt x="139" y="66"/>
                </a:lnTo>
                <a:lnTo>
                  <a:pt x="140" y="63"/>
                </a:lnTo>
                <a:lnTo>
                  <a:pt x="144" y="57"/>
                </a:lnTo>
                <a:lnTo>
                  <a:pt x="151" y="51"/>
                </a:lnTo>
                <a:lnTo>
                  <a:pt x="161" y="48"/>
                </a:lnTo>
                <a:lnTo>
                  <a:pt x="171" y="43"/>
                </a:lnTo>
                <a:lnTo>
                  <a:pt x="182" y="41"/>
                </a:lnTo>
                <a:lnTo>
                  <a:pt x="194" y="39"/>
                </a:lnTo>
                <a:lnTo>
                  <a:pt x="205" y="36"/>
                </a:lnTo>
                <a:lnTo>
                  <a:pt x="205" y="36"/>
                </a:lnTo>
                <a:lnTo>
                  <a:pt x="199" y="22"/>
                </a:lnTo>
                <a:lnTo>
                  <a:pt x="195" y="16"/>
                </a:lnTo>
                <a:lnTo>
                  <a:pt x="191" y="10"/>
                </a:lnTo>
                <a:lnTo>
                  <a:pt x="185" y="5"/>
                </a:lnTo>
                <a:lnTo>
                  <a:pt x="179" y="3"/>
                </a:lnTo>
                <a:lnTo>
                  <a:pt x="172" y="1"/>
                </a:lnTo>
                <a:lnTo>
                  <a:pt x="164" y="0"/>
                </a:lnTo>
                <a:lnTo>
                  <a:pt x="164" y="0"/>
                </a:lnTo>
                <a:lnTo>
                  <a:pt x="162" y="1"/>
                </a:lnTo>
                <a:lnTo>
                  <a:pt x="158" y="2"/>
                </a:lnTo>
                <a:lnTo>
                  <a:pt x="154" y="7"/>
                </a:lnTo>
                <a:lnTo>
                  <a:pt x="150" y="12"/>
                </a:lnTo>
                <a:lnTo>
                  <a:pt x="147" y="20"/>
                </a:lnTo>
                <a:lnTo>
                  <a:pt x="143" y="27"/>
                </a:lnTo>
                <a:lnTo>
                  <a:pt x="139" y="34"/>
                </a:lnTo>
                <a:lnTo>
                  <a:pt x="135" y="36"/>
                </a:lnTo>
                <a:lnTo>
                  <a:pt x="132" y="39"/>
                </a:lnTo>
                <a:lnTo>
                  <a:pt x="128" y="40"/>
                </a:lnTo>
                <a:lnTo>
                  <a:pt x="124" y="40"/>
                </a:lnTo>
                <a:lnTo>
                  <a:pt x="124" y="40"/>
                </a:lnTo>
                <a:lnTo>
                  <a:pt x="116" y="40"/>
                </a:lnTo>
                <a:lnTo>
                  <a:pt x="111" y="38"/>
                </a:lnTo>
                <a:lnTo>
                  <a:pt x="107" y="34"/>
                </a:lnTo>
                <a:lnTo>
                  <a:pt x="102" y="30"/>
                </a:lnTo>
                <a:lnTo>
                  <a:pt x="102" y="30"/>
                </a:lnTo>
                <a:lnTo>
                  <a:pt x="94" y="36"/>
                </a:lnTo>
                <a:lnTo>
                  <a:pt x="89" y="39"/>
                </a:lnTo>
                <a:lnTo>
                  <a:pt x="84" y="40"/>
                </a:lnTo>
                <a:lnTo>
                  <a:pt x="84" y="40"/>
                </a:lnTo>
                <a:lnTo>
                  <a:pt x="81" y="40"/>
                </a:lnTo>
                <a:lnTo>
                  <a:pt x="79" y="39"/>
                </a:lnTo>
                <a:lnTo>
                  <a:pt x="74" y="35"/>
                </a:lnTo>
                <a:lnTo>
                  <a:pt x="71" y="31"/>
                </a:lnTo>
                <a:lnTo>
                  <a:pt x="69" y="30"/>
                </a:lnTo>
                <a:lnTo>
                  <a:pt x="66" y="30"/>
                </a:lnTo>
                <a:lnTo>
                  <a:pt x="66" y="30"/>
                </a:lnTo>
                <a:lnTo>
                  <a:pt x="48" y="31"/>
                </a:lnTo>
                <a:lnTo>
                  <a:pt x="26" y="34"/>
                </a:lnTo>
                <a:lnTo>
                  <a:pt x="16" y="38"/>
                </a:lnTo>
                <a:lnTo>
                  <a:pt x="6" y="40"/>
                </a:lnTo>
                <a:lnTo>
                  <a:pt x="2" y="43"/>
                </a:lnTo>
                <a:lnTo>
                  <a:pt x="0" y="46"/>
                </a:lnTo>
                <a:lnTo>
                  <a:pt x="0" y="48"/>
                </a:lnTo>
                <a:lnTo>
                  <a:pt x="0" y="48"/>
                </a:lnTo>
                <a:lnTo>
                  <a:pt x="1" y="54"/>
                </a:lnTo>
                <a:lnTo>
                  <a:pt x="3" y="60"/>
                </a:lnTo>
                <a:lnTo>
                  <a:pt x="6" y="65"/>
                </a:lnTo>
                <a:lnTo>
                  <a:pt x="11" y="70"/>
                </a:lnTo>
                <a:lnTo>
                  <a:pt x="18" y="78"/>
                </a:lnTo>
                <a:lnTo>
                  <a:pt x="20" y="84"/>
                </a:lnTo>
                <a:lnTo>
                  <a:pt x="21" y="88"/>
                </a:lnTo>
                <a:lnTo>
                  <a:pt x="21" y="88"/>
                </a:lnTo>
                <a:lnTo>
                  <a:pt x="21" y="91"/>
                </a:lnTo>
                <a:lnTo>
                  <a:pt x="20" y="93"/>
                </a:lnTo>
                <a:lnTo>
                  <a:pt x="16" y="97"/>
                </a:lnTo>
                <a:lnTo>
                  <a:pt x="12" y="101"/>
                </a:lnTo>
                <a:lnTo>
                  <a:pt x="11" y="104"/>
                </a:lnTo>
                <a:lnTo>
                  <a:pt x="10" y="107"/>
                </a:lnTo>
                <a:lnTo>
                  <a:pt x="10" y="107"/>
                </a:lnTo>
                <a:lnTo>
                  <a:pt x="11" y="111"/>
                </a:lnTo>
                <a:lnTo>
                  <a:pt x="13" y="116"/>
                </a:lnTo>
                <a:lnTo>
                  <a:pt x="17" y="120"/>
                </a:lnTo>
                <a:lnTo>
                  <a:pt x="21" y="124"/>
                </a:lnTo>
                <a:lnTo>
                  <a:pt x="26" y="126"/>
                </a:lnTo>
                <a:lnTo>
                  <a:pt x="33" y="129"/>
                </a:lnTo>
                <a:lnTo>
                  <a:pt x="47" y="132"/>
                </a:lnTo>
                <a:lnTo>
                  <a:pt x="62" y="134"/>
                </a:lnTo>
                <a:lnTo>
                  <a:pt x="77" y="135"/>
                </a:lnTo>
                <a:lnTo>
                  <a:pt x="102" y="135"/>
                </a:lnTo>
                <a:lnTo>
                  <a:pt x="102" y="135"/>
                </a:lnTo>
                <a:lnTo>
                  <a:pt x="110" y="132"/>
                </a:lnTo>
                <a:lnTo>
                  <a:pt x="110" y="132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45" name="Freeform 128"/>
          <p:cNvSpPr>
            <a:spLocks/>
          </p:cNvSpPr>
          <p:nvPr/>
        </p:nvSpPr>
        <p:spPr bwMode="auto">
          <a:xfrm>
            <a:off x="6180163" y="3953286"/>
            <a:ext cx="213702" cy="232357"/>
          </a:xfrm>
          <a:custGeom>
            <a:avLst/>
            <a:gdLst/>
            <a:ahLst/>
            <a:cxnLst>
              <a:cxn ang="0">
                <a:pos x="162" y="395"/>
              </a:cxn>
              <a:cxn ang="0">
                <a:pos x="183" y="395"/>
              </a:cxn>
              <a:cxn ang="0">
                <a:pos x="220" y="379"/>
              </a:cxn>
              <a:cxn ang="0">
                <a:pos x="251" y="356"/>
              </a:cxn>
              <a:cxn ang="0">
                <a:pos x="231" y="347"/>
              </a:cxn>
              <a:cxn ang="0">
                <a:pos x="224" y="330"/>
              </a:cxn>
              <a:cxn ang="0">
                <a:pos x="224" y="319"/>
              </a:cxn>
              <a:cxn ang="0">
                <a:pos x="230" y="307"/>
              </a:cxn>
              <a:cxn ang="0">
                <a:pos x="263" y="290"/>
              </a:cxn>
              <a:cxn ang="0">
                <a:pos x="280" y="283"/>
              </a:cxn>
              <a:cxn ang="0">
                <a:pos x="290" y="252"/>
              </a:cxn>
              <a:cxn ang="0">
                <a:pos x="301" y="203"/>
              </a:cxn>
              <a:cxn ang="0">
                <a:pos x="314" y="128"/>
              </a:cxn>
              <a:cxn ang="0">
                <a:pos x="330" y="74"/>
              </a:cxn>
              <a:cxn ang="0">
                <a:pos x="304" y="55"/>
              </a:cxn>
              <a:cxn ang="0">
                <a:pos x="237" y="9"/>
              </a:cxn>
              <a:cxn ang="0">
                <a:pos x="209" y="0"/>
              </a:cxn>
              <a:cxn ang="0">
                <a:pos x="194" y="5"/>
              </a:cxn>
              <a:cxn ang="0">
                <a:pos x="178" y="24"/>
              </a:cxn>
              <a:cxn ang="0">
                <a:pos x="159" y="73"/>
              </a:cxn>
              <a:cxn ang="0">
                <a:pos x="145" y="97"/>
              </a:cxn>
              <a:cxn ang="0">
                <a:pos x="122" y="106"/>
              </a:cxn>
              <a:cxn ang="0">
                <a:pos x="113" y="104"/>
              </a:cxn>
              <a:cxn ang="0">
                <a:pos x="106" y="97"/>
              </a:cxn>
              <a:cxn ang="0">
                <a:pos x="95" y="91"/>
              </a:cxn>
              <a:cxn ang="0">
                <a:pos x="79" y="98"/>
              </a:cxn>
              <a:cxn ang="0">
                <a:pos x="67" y="106"/>
              </a:cxn>
              <a:cxn ang="0">
                <a:pos x="62" y="120"/>
              </a:cxn>
              <a:cxn ang="0">
                <a:pos x="57" y="165"/>
              </a:cxn>
              <a:cxn ang="0">
                <a:pos x="54" y="179"/>
              </a:cxn>
              <a:cxn ang="0">
                <a:pos x="37" y="196"/>
              </a:cxn>
              <a:cxn ang="0">
                <a:pos x="17" y="212"/>
              </a:cxn>
              <a:cxn ang="0">
                <a:pos x="9" y="228"/>
              </a:cxn>
              <a:cxn ang="0">
                <a:pos x="7" y="242"/>
              </a:cxn>
              <a:cxn ang="0">
                <a:pos x="9" y="274"/>
              </a:cxn>
              <a:cxn ang="0">
                <a:pos x="6" y="289"/>
              </a:cxn>
              <a:cxn ang="0">
                <a:pos x="0" y="297"/>
              </a:cxn>
              <a:cxn ang="0">
                <a:pos x="1" y="306"/>
              </a:cxn>
              <a:cxn ang="0">
                <a:pos x="17" y="324"/>
              </a:cxn>
              <a:cxn ang="0">
                <a:pos x="40" y="330"/>
              </a:cxn>
              <a:cxn ang="0">
                <a:pos x="55" y="330"/>
              </a:cxn>
              <a:cxn ang="0">
                <a:pos x="85" y="335"/>
              </a:cxn>
              <a:cxn ang="0">
                <a:pos x="107" y="330"/>
              </a:cxn>
              <a:cxn ang="0">
                <a:pos x="102" y="320"/>
              </a:cxn>
              <a:cxn ang="0">
                <a:pos x="100" y="309"/>
              </a:cxn>
              <a:cxn ang="0">
                <a:pos x="108" y="299"/>
              </a:cxn>
              <a:cxn ang="0">
                <a:pos x="143" y="294"/>
              </a:cxn>
              <a:cxn ang="0">
                <a:pos x="143" y="315"/>
              </a:cxn>
              <a:cxn ang="0">
                <a:pos x="127" y="340"/>
              </a:cxn>
              <a:cxn ang="0">
                <a:pos x="125" y="349"/>
              </a:cxn>
              <a:cxn ang="0">
                <a:pos x="158" y="349"/>
              </a:cxn>
              <a:cxn ang="0">
                <a:pos x="152" y="365"/>
              </a:cxn>
              <a:cxn ang="0">
                <a:pos x="137" y="375"/>
              </a:cxn>
              <a:cxn ang="0">
                <a:pos x="125" y="394"/>
              </a:cxn>
              <a:cxn ang="0">
                <a:pos x="133" y="397"/>
              </a:cxn>
              <a:cxn ang="0">
                <a:pos x="151" y="394"/>
              </a:cxn>
              <a:cxn ang="0">
                <a:pos x="154" y="394"/>
              </a:cxn>
            </a:cxnLst>
            <a:rect l="0" t="0" r="r" b="b"/>
            <a:pathLst>
              <a:path w="330" h="397">
                <a:moveTo>
                  <a:pt x="154" y="394"/>
                </a:moveTo>
                <a:lnTo>
                  <a:pt x="154" y="394"/>
                </a:lnTo>
                <a:lnTo>
                  <a:pt x="162" y="395"/>
                </a:lnTo>
                <a:lnTo>
                  <a:pt x="169" y="396"/>
                </a:lnTo>
                <a:lnTo>
                  <a:pt x="176" y="395"/>
                </a:lnTo>
                <a:lnTo>
                  <a:pt x="183" y="395"/>
                </a:lnTo>
                <a:lnTo>
                  <a:pt x="196" y="391"/>
                </a:lnTo>
                <a:lnTo>
                  <a:pt x="208" y="386"/>
                </a:lnTo>
                <a:lnTo>
                  <a:pt x="220" y="379"/>
                </a:lnTo>
                <a:lnTo>
                  <a:pt x="230" y="371"/>
                </a:lnTo>
                <a:lnTo>
                  <a:pt x="251" y="356"/>
                </a:lnTo>
                <a:lnTo>
                  <a:pt x="251" y="356"/>
                </a:lnTo>
                <a:lnTo>
                  <a:pt x="240" y="352"/>
                </a:lnTo>
                <a:lnTo>
                  <a:pt x="236" y="350"/>
                </a:lnTo>
                <a:lnTo>
                  <a:pt x="231" y="347"/>
                </a:lnTo>
                <a:lnTo>
                  <a:pt x="229" y="342"/>
                </a:lnTo>
                <a:lnTo>
                  <a:pt x="227" y="337"/>
                </a:lnTo>
                <a:lnTo>
                  <a:pt x="224" y="330"/>
                </a:lnTo>
                <a:lnTo>
                  <a:pt x="224" y="324"/>
                </a:lnTo>
                <a:lnTo>
                  <a:pt x="224" y="324"/>
                </a:lnTo>
                <a:lnTo>
                  <a:pt x="224" y="319"/>
                </a:lnTo>
                <a:lnTo>
                  <a:pt x="225" y="314"/>
                </a:lnTo>
                <a:lnTo>
                  <a:pt x="228" y="311"/>
                </a:lnTo>
                <a:lnTo>
                  <a:pt x="230" y="307"/>
                </a:lnTo>
                <a:lnTo>
                  <a:pt x="237" y="302"/>
                </a:lnTo>
                <a:lnTo>
                  <a:pt x="245" y="297"/>
                </a:lnTo>
                <a:lnTo>
                  <a:pt x="263" y="290"/>
                </a:lnTo>
                <a:lnTo>
                  <a:pt x="272" y="287"/>
                </a:lnTo>
                <a:lnTo>
                  <a:pt x="280" y="283"/>
                </a:lnTo>
                <a:lnTo>
                  <a:pt x="280" y="283"/>
                </a:lnTo>
                <a:lnTo>
                  <a:pt x="282" y="278"/>
                </a:lnTo>
                <a:lnTo>
                  <a:pt x="285" y="271"/>
                </a:lnTo>
                <a:lnTo>
                  <a:pt x="290" y="252"/>
                </a:lnTo>
                <a:lnTo>
                  <a:pt x="298" y="217"/>
                </a:lnTo>
                <a:lnTo>
                  <a:pt x="298" y="217"/>
                </a:lnTo>
                <a:lnTo>
                  <a:pt x="301" y="203"/>
                </a:lnTo>
                <a:lnTo>
                  <a:pt x="305" y="187"/>
                </a:lnTo>
                <a:lnTo>
                  <a:pt x="311" y="147"/>
                </a:lnTo>
                <a:lnTo>
                  <a:pt x="314" y="128"/>
                </a:lnTo>
                <a:lnTo>
                  <a:pt x="318" y="108"/>
                </a:lnTo>
                <a:lnTo>
                  <a:pt x="323" y="90"/>
                </a:lnTo>
                <a:lnTo>
                  <a:pt x="330" y="74"/>
                </a:lnTo>
                <a:lnTo>
                  <a:pt x="330" y="74"/>
                </a:lnTo>
                <a:lnTo>
                  <a:pt x="319" y="66"/>
                </a:lnTo>
                <a:lnTo>
                  <a:pt x="304" y="55"/>
                </a:lnTo>
                <a:lnTo>
                  <a:pt x="270" y="31"/>
                </a:lnTo>
                <a:lnTo>
                  <a:pt x="253" y="20"/>
                </a:lnTo>
                <a:lnTo>
                  <a:pt x="237" y="9"/>
                </a:lnTo>
                <a:lnTo>
                  <a:pt x="222" y="2"/>
                </a:lnTo>
                <a:lnTo>
                  <a:pt x="215" y="0"/>
                </a:lnTo>
                <a:lnTo>
                  <a:pt x="209" y="0"/>
                </a:lnTo>
                <a:lnTo>
                  <a:pt x="209" y="0"/>
                </a:lnTo>
                <a:lnTo>
                  <a:pt x="201" y="1"/>
                </a:lnTo>
                <a:lnTo>
                  <a:pt x="194" y="5"/>
                </a:lnTo>
                <a:lnTo>
                  <a:pt x="189" y="9"/>
                </a:lnTo>
                <a:lnTo>
                  <a:pt x="183" y="16"/>
                </a:lnTo>
                <a:lnTo>
                  <a:pt x="178" y="24"/>
                </a:lnTo>
                <a:lnTo>
                  <a:pt x="175" y="34"/>
                </a:lnTo>
                <a:lnTo>
                  <a:pt x="167" y="53"/>
                </a:lnTo>
                <a:lnTo>
                  <a:pt x="159" y="73"/>
                </a:lnTo>
                <a:lnTo>
                  <a:pt x="155" y="82"/>
                </a:lnTo>
                <a:lnTo>
                  <a:pt x="150" y="90"/>
                </a:lnTo>
                <a:lnTo>
                  <a:pt x="145" y="97"/>
                </a:lnTo>
                <a:lnTo>
                  <a:pt x="138" y="101"/>
                </a:lnTo>
                <a:lnTo>
                  <a:pt x="130" y="105"/>
                </a:lnTo>
                <a:lnTo>
                  <a:pt x="122" y="106"/>
                </a:lnTo>
                <a:lnTo>
                  <a:pt x="122" y="106"/>
                </a:lnTo>
                <a:lnTo>
                  <a:pt x="116" y="106"/>
                </a:lnTo>
                <a:lnTo>
                  <a:pt x="113" y="104"/>
                </a:lnTo>
                <a:lnTo>
                  <a:pt x="110" y="101"/>
                </a:lnTo>
                <a:lnTo>
                  <a:pt x="108" y="99"/>
                </a:lnTo>
                <a:lnTo>
                  <a:pt x="106" y="97"/>
                </a:lnTo>
                <a:lnTo>
                  <a:pt x="104" y="93"/>
                </a:lnTo>
                <a:lnTo>
                  <a:pt x="100" y="92"/>
                </a:lnTo>
                <a:lnTo>
                  <a:pt x="95" y="91"/>
                </a:lnTo>
                <a:lnTo>
                  <a:pt x="95" y="91"/>
                </a:lnTo>
                <a:lnTo>
                  <a:pt x="90" y="93"/>
                </a:lnTo>
                <a:lnTo>
                  <a:pt x="79" y="98"/>
                </a:lnTo>
                <a:lnTo>
                  <a:pt x="70" y="103"/>
                </a:lnTo>
                <a:lnTo>
                  <a:pt x="68" y="105"/>
                </a:lnTo>
                <a:lnTo>
                  <a:pt x="67" y="106"/>
                </a:lnTo>
                <a:lnTo>
                  <a:pt x="67" y="106"/>
                </a:lnTo>
                <a:lnTo>
                  <a:pt x="64" y="113"/>
                </a:lnTo>
                <a:lnTo>
                  <a:pt x="62" y="120"/>
                </a:lnTo>
                <a:lnTo>
                  <a:pt x="61" y="137"/>
                </a:lnTo>
                <a:lnTo>
                  <a:pt x="60" y="156"/>
                </a:lnTo>
                <a:lnTo>
                  <a:pt x="57" y="165"/>
                </a:lnTo>
                <a:lnTo>
                  <a:pt x="55" y="173"/>
                </a:lnTo>
                <a:lnTo>
                  <a:pt x="55" y="173"/>
                </a:lnTo>
                <a:lnTo>
                  <a:pt x="54" y="179"/>
                </a:lnTo>
                <a:lnTo>
                  <a:pt x="52" y="182"/>
                </a:lnTo>
                <a:lnTo>
                  <a:pt x="45" y="190"/>
                </a:lnTo>
                <a:lnTo>
                  <a:pt x="37" y="196"/>
                </a:lnTo>
                <a:lnTo>
                  <a:pt x="29" y="202"/>
                </a:lnTo>
                <a:lnTo>
                  <a:pt x="21" y="208"/>
                </a:lnTo>
                <a:lnTo>
                  <a:pt x="17" y="212"/>
                </a:lnTo>
                <a:lnTo>
                  <a:pt x="14" y="217"/>
                </a:lnTo>
                <a:lnTo>
                  <a:pt x="11" y="222"/>
                </a:lnTo>
                <a:lnTo>
                  <a:pt x="9" y="228"/>
                </a:lnTo>
                <a:lnTo>
                  <a:pt x="8" y="235"/>
                </a:lnTo>
                <a:lnTo>
                  <a:pt x="7" y="242"/>
                </a:lnTo>
                <a:lnTo>
                  <a:pt x="7" y="242"/>
                </a:lnTo>
                <a:lnTo>
                  <a:pt x="8" y="252"/>
                </a:lnTo>
                <a:lnTo>
                  <a:pt x="9" y="263"/>
                </a:lnTo>
                <a:lnTo>
                  <a:pt x="9" y="274"/>
                </a:lnTo>
                <a:lnTo>
                  <a:pt x="7" y="287"/>
                </a:lnTo>
                <a:lnTo>
                  <a:pt x="7" y="287"/>
                </a:lnTo>
                <a:lnTo>
                  <a:pt x="6" y="289"/>
                </a:lnTo>
                <a:lnTo>
                  <a:pt x="3" y="292"/>
                </a:lnTo>
                <a:lnTo>
                  <a:pt x="1" y="295"/>
                </a:lnTo>
                <a:lnTo>
                  <a:pt x="0" y="297"/>
                </a:lnTo>
                <a:lnTo>
                  <a:pt x="0" y="297"/>
                </a:lnTo>
                <a:lnTo>
                  <a:pt x="1" y="302"/>
                </a:lnTo>
                <a:lnTo>
                  <a:pt x="1" y="306"/>
                </a:lnTo>
                <a:lnTo>
                  <a:pt x="6" y="313"/>
                </a:lnTo>
                <a:lnTo>
                  <a:pt x="10" y="319"/>
                </a:lnTo>
                <a:lnTo>
                  <a:pt x="17" y="324"/>
                </a:lnTo>
                <a:lnTo>
                  <a:pt x="25" y="327"/>
                </a:lnTo>
                <a:lnTo>
                  <a:pt x="33" y="329"/>
                </a:lnTo>
                <a:lnTo>
                  <a:pt x="40" y="330"/>
                </a:lnTo>
                <a:lnTo>
                  <a:pt x="48" y="330"/>
                </a:lnTo>
                <a:lnTo>
                  <a:pt x="48" y="330"/>
                </a:lnTo>
                <a:lnTo>
                  <a:pt x="55" y="330"/>
                </a:lnTo>
                <a:lnTo>
                  <a:pt x="62" y="332"/>
                </a:lnTo>
                <a:lnTo>
                  <a:pt x="77" y="335"/>
                </a:lnTo>
                <a:lnTo>
                  <a:pt x="85" y="335"/>
                </a:lnTo>
                <a:lnTo>
                  <a:pt x="92" y="335"/>
                </a:lnTo>
                <a:lnTo>
                  <a:pt x="100" y="334"/>
                </a:lnTo>
                <a:lnTo>
                  <a:pt x="107" y="330"/>
                </a:lnTo>
                <a:lnTo>
                  <a:pt x="107" y="330"/>
                </a:lnTo>
                <a:lnTo>
                  <a:pt x="105" y="325"/>
                </a:lnTo>
                <a:lnTo>
                  <a:pt x="102" y="320"/>
                </a:lnTo>
                <a:lnTo>
                  <a:pt x="100" y="315"/>
                </a:lnTo>
                <a:lnTo>
                  <a:pt x="100" y="309"/>
                </a:lnTo>
                <a:lnTo>
                  <a:pt x="100" y="309"/>
                </a:lnTo>
                <a:lnTo>
                  <a:pt x="100" y="306"/>
                </a:lnTo>
                <a:lnTo>
                  <a:pt x="102" y="304"/>
                </a:lnTo>
                <a:lnTo>
                  <a:pt x="108" y="299"/>
                </a:lnTo>
                <a:lnTo>
                  <a:pt x="122" y="294"/>
                </a:lnTo>
                <a:lnTo>
                  <a:pt x="122" y="294"/>
                </a:lnTo>
                <a:lnTo>
                  <a:pt x="143" y="294"/>
                </a:lnTo>
                <a:lnTo>
                  <a:pt x="143" y="315"/>
                </a:lnTo>
                <a:lnTo>
                  <a:pt x="143" y="315"/>
                </a:lnTo>
                <a:lnTo>
                  <a:pt x="143" y="315"/>
                </a:lnTo>
                <a:lnTo>
                  <a:pt x="136" y="324"/>
                </a:lnTo>
                <a:lnTo>
                  <a:pt x="130" y="332"/>
                </a:lnTo>
                <a:lnTo>
                  <a:pt x="127" y="340"/>
                </a:lnTo>
                <a:lnTo>
                  <a:pt x="125" y="344"/>
                </a:lnTo>
                <a:lnTo>
                  <a:pt x="125" y="349"/>
                </a:lnTo>
                <a:lnTo>
                  <a:pt x="125" y="349"/>
                </a:lnTo>
                <a:lnTo>
                  <a:pt x="158" y="349"/>
                </a:lnTo>
                <a:lnTo>
                  <a:pt x="158" y="349"/>
                </a:lnTo>
                <a:lnTo>
                  <a:pt x="158" y="349"/>
                </a:lnTo>
                <a:lnTo>
                  <a:pt x="158" y="356"/>
                </a:lnTo>
                <a:lnTo>
                  <a:pt x="155" y="362"/>
                </a:lnTo>
                <a:lnTo>
                  <a:pt x="152" y="365"/>
                </a:lnTo>
                <a:lnTo>
                  <a:pt x="147" y="370"/>
                </a:lnTo>
                <a:lnTo>
                  <a:pt x="141" y="372"/>
                </a:lnTo>
                <a:lnTo>
                  <a:pt x="137" y="375"/>
                </a:lnTo>
                <a:lnTo>
                  <a:pt x="125" y="379"/>
                </a:lnTo>
                <a:lnTo>
                  <a:pt x="125" y="379"/>
                </a:lnTo>
                <a:lnTo>
                  <a:pt x="125" y="394"/>
                </a:lnTo>
                <a:lnTo>
                  <a:pt x="125" y="394"/>
                </a:lnTo>
                <a:lnTo>
                  <a:pt x="125" y="394"/>
                </a:lnTo>
                <a:lnTo>
                  <a:pt x="133" y="397"/>
                </a:lnTo>
                <a:lnTo>
                  <a:pt x="139" y="397"/>
                </a:lnTo>
                <a:lnTo>
                  <a:pt x="144" y="396"/>
                </a:lnTo>
                <a:lnTo>
                  <a:pt x="151" y="394"/>
                </a:lnTo>
                <a:lnTo>
                  <a:pt x="151" y="394"/>
                </a:lnTo>
                <a:lnTo>
                  <a:pt x="154" y="394"/>
                </a:lnTo>
                <a:lnTo>
                  <a:pt x="154" y="394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46" name="Freeform 131"/>
          <p:cNvSpPr>
            <a:spLocks/>
          </p:cNvSpPr>
          <p:nvPr/>
        </p:nvSpPr>
        <p:spPr bwMode="auto">
          <a:xfrm>
            <a:off x="6796660" y="3562501"/>
            <a:ext cx="1146220" cy="767486"/>
          </a:xfrm>
          <a:custGeom>
            <a:avLst/>
            <a:gdLst/>
            <a:ahLst/>
            <a:cxnLst>
              <a:cxn ang="0">
                <a:pos x="982" y="1239"/>
              </a:cxn>
              <a:cxn ang="0">
                <a:pos x="1036" y="1198"/>
              </a:cxn>
              <a:cxn ang="0">
                <a:pos x="1082" y="1136"/>
              </a:cxn>
              <a:cxn ang="0">
                <a:pos x="1149" y="1027"/>
              </a:cxn>
              <a:cxn ang="0">
                <a:pos x="1223" y="1044"/>
              </a:cxn>
              <a:cxn ang="0">
                <a:pos x="1350" y="1068"/>
              </a:cxn>
              <a:cxn ang="0">
                <a:pos x="1449" y="1099"/>
              </a:cxn>
              <a:cxn ang="0">
                <a:pos x="1512" y="1108"/>
              </a:cxn>
              <a:cxn ang="0">
                <a:pos x="1590" y="1059"/>
              </a:cxn>
              <a:cxn ang="0">
                <a:pos x="1643" y="1090"/>
              </a:cxn>
              <a:cxn ang="0">
                <a:pos x="1673" y="1059"/>
              </a:cxn>
              <a:cxn ang="0">
                <a:pos x="1766" y="1008"/>
              </a:cxn>
              <a:cxn ang="0">
                <a:pos x="1739" y="972"/>
              </a:cxn>
              <a:cxn ang="0">
                <a:pos x="1684" y="908"/>
              </a:cxn>
              <a:cxn ang="0">
                <a:pos x="1646" y="838"/>
              </a:cxn>
              <a:cxn ang="0">
                <a:pos x="1589" y="823"/>
              </a:cxn>
              <a:cxn ang="0">
                <a:pos x="1550" y="775"/>
              </a:cxn>
              <a:cxn ang="0">
                <a:pos x="1498" y="779"/>
              </a:cxn>
              <a:cxn ang="0">
                <a:pos x="1452" y="720"/>
              </a:cxn>
              <a:cxn ang="0">
                <a:pos x="1405" y="737"/>
              </a:cxn>
              <a:cxn ang="0">
                <a:pos x="1350" y="779"/>
              </a:cxn>
              <a:cxn ang="0">
                <a:pos x="1229" y="760"/>
              </a:cxn>
              <a:cxn ang="0">
                <a:pos x="1149" y="672"/>
              </a:cxn>
              <a:cxn ang="0">
                <a:pos x="998" y="632"/>
              </a:cxn>
              <a:cxn ang="0">
                <a:pos x="859" y="570"/>
              </a:cxn>
              <a:cxn ang="0">
                <a:pos x="836" y="508"/>
              </a:cxn>
              <a:cxn ang="0">
                <a:pos x="811" y="437"/>
              </a:cxn>
              <a:cxn ang="0">
                <a:pos x="745" y="357"/>
              </a:cxn>
              <a:cxn ang="0">
                <a:pos x="693" y="367"/>
              </a:cxn>
              <a:cxn ang="0">
                <a:pos x="649" y="367"/>
              </a:cxn>
              <a:cxn ang="0">
                <a:pos x="597" y="363"/>
              </a:cxn>
              <a:cxn ang="0">
                <a:pos x="555" y="256"/>
              </a:cxn>
              <a:cxn ang="0">
                <a:pos x="424" y="249"/>
              </a:cxn>
              <a:cxn ang="0">
                <a:pos x="385" y="210"/>
              </a:cxn>
              <a:cxn ang="0">
                <a:pos x="349" y="169"/>
              </a:cxn>
              <a:cxn ang="0">
                <a:pos x="384" y="91"/>
              </a:cxn>
              <a:cxn ang="0">
                <a:pos x="378" y="0"/>
              </a:cxn>
              <a:cxn ang="0">
                <a:pos x="293" y="56"/>
              </a:cxn>
              <a:cxn ang="0">
                <a:pos x="245" y="62"/>
              </a:cxn>
              <a:cxn ang="0">
                <a:pos x="189" y="63"/>
              </a:cxn>
              <a:cxn ang="0">
                <a:pos x="143" y="169"/>
              </a:cxn>
              <a:cxn ang="0">
                <a:pos x="81" y="244"/>
              </a:cxn>
              <a:cxn ang="0">
                <a:pos x="30" y="396"/>
              </a:cxn>
              <a:cxn ang="0">
                <a:pos x="3" y="455"/>
              </a:cxn>
              <a:cxn ang="0">
                <a:pos x="40" y="514"/>
              </a:cxn>
              <a:cxn ang="0">
                <a:pos x="120" y="613"/>
              </a:cxn>
              <a:cxn ang="0">
                <a:pos x="154" y="672"/>
              </a:cxn>
              <a:cxn ang="0">
                <a:pos x="145" y="760"/>
              </a:cxn>
              <a:cxn ang="0">
                <a:pos x="149" y="926"/>
              </a:cxn>
              <a:cxn ang="0">
                <a:pos x="173" y="975"/>
              </a:cxn>
              <a:cxn ang="0">
                <a:pos x="227" y="1024"/>
              </a:cxn>
              <a:cxn ang="0">
                <a:pos x="262" y="1127"/>
              </a:cxn>
              <a:cxn ang="0">
                <a:pos x="330" y="1107"/>
              </a:cxn>
              <a:cxn ang="0">
                <a:pos x="418" y="1088"/>
              </a:cxn>
              <a:cxn ang="0">
                <a:pos x="468" y="1064"/>
              </a:cxn>
              <a:cxn ang="0">
                <a:pos x="505" y="1045"/>
              </a:cxn>
              <a:cxn ang="0">
                <a:pos x="538" y="1008"/>
              </a:cxn>
              <a:cxn ang="0">
                <a:pos x="627" y="1047"/>
              </a:cxn>
              <a:cxn ang="0">
                <a:pos x="690" y="1066"/>
              </a:cxn>
              <a:cxn ang="0">
                <a:pos x="749" y="1183"/>
              </a:cxn>
              <a:cxn ang="0">
                <a:pos x="829" y="1273"/>
              </a:cxn>
            </a:cxnLst>
            <a:rect l="0" t="0" r="r" b="b"/>
            <a:pathLst>
              <a:path w="1771" h="1307">
                <a:moveTo>
                  <a:pt x="932" y="1307"/>
                </a:moveTo>
                <a:lnTo>
                  <a:pt x="954" y="1307"/>
                </a:lnTo>
                <a:lnTo>
                  <a:pt x="954" y="1307"/>
                </a:lnTo>
                <a:lnTo>
                  <a:pt x="954" y="1307"/>
                </a:lnTo>
                <a:lnTo>
                  <a:pt x="960" y="1297"/>
                </a:lnTo>
                <a:lnTo>
                  <a:pt x="965" y="1287"/>
                </a:lnTo>
                <a:lnTo>
                  <a:pt x="972" y="1267"/>
                </a:lnTo>
                <a:lnTo>
                  <a:pt x="979" y="1247"/>
                </a:lnTo>
                <a:lnTo>
                  <a:pt x="982" y="1239"/>
                </a:lnTo>
                <a:lnTo>
                  <a:pt x="987" y="1230"/>
                </a:lnTo>
                <a:lnTo>
                  <a:pt x="987" y="1230"/>
                </a:lnTo>
                <a:lnTo>
                  <a:pt x="991" y="1224"/>
                </a:lnTo>
                <a:lnTo>
                  <a:pt x="995" y="1219"/>
                </a:lnTo>
                <a:lnTo>
                  <a:pt x="1000" y="1215"/>
                </a:lnTo>
                <a:lnTo>
                  <a:pt x="1004" y="1212"/>
                </a:lnTo>
                <a:lnTo>
                  <a:pt x="1014" y="1206"/>
                </a:lnTo>
                <a:lnTo>
                  <a:pt x="1026" y="1201"/>
                </a:lnTo>
                <a:lnTo>
                  <a:pt x="1036" y="1198"/>
                </a:lnTo>
                <a:lnTo>
                  <a:pt x="1047" y="1193"/>
                </a:lnTo>
                <a:lnTo>
                  <a:pt x="1052" y="1190"/>
                </a:lnTo>
                <a:lnTo>
                  <a:pt x="1057" y="1185"/>
                </a:lnTo>
                <a:lnTo>
                  <a:pt x="1061" y="1181"/>
                </a:lnTo>
                <a:lnTo>
                  <a:pt x="1064" y="1175"/>
                </a:lnTo>
                <a:lnTo>
                  <a:pt x="1064" y="1175"/>
                </a:lnTo>
                <a:lnTo>
                  <a:pt x="1069" y="1168"/>
                </a:lnTo>
                <a:lnTo>
                  <a:pt x="1073" y="1159"/>
                </a:lnTo>
                <a:lnTo>
                  <a:pt x="1082" y="1136"/>
                </a:lnTo>
                <a:lnTo>
                  <a:pt x="1090" y="1112"/>
                </a:lnTo>
                <a:lnTo>
                  <a:pt x="1100" y="1086"/>
                </a:lnTo>
                <a:lnTo>
                  <a:pt x="1105" y="1074"/>
                </a:lnTo>
                <a:lnTo>
                  <a:pt x="1110" y="1063"/>
                </a:lnTo>
                <a:lnTo>
                  <a:pt x="1117" y="1052"/>
                </a:lnTo>
                <a:lnTo>
                  <a:pt x="1124" y="1043"/>
                </a:lnTo>
                <a:lnTo>
                  <a:pt x="1131" y="1036"/>
                </a:lnTo>
                <a:lnTo>
                  <a:pt x="1140" y="1030"/>
                </a:lnTo>
                <a:lnTo>
                  <a:pt x="1149" y="1027"/>
                </a:lnTo>
                <a:lnTo>
                  <a:pt x="1159" y="1024"/>
                </a:lnTo>
                <a:lnTo>
                  <a:pt x="1159" y="1024"/>
                </a:lnTo>
                <a:lnTo>
                  <a:pt x="1169" y="1025"/>
                </a:lnTo>
                <a:lnTo>
                  <a:pt x="1178" y="1028"/>
                </a:lnTo>
                <a:lnTo>
                  <a:pt x="1187" y="1030"/>
                </a:lnTo>
                <a:lnTo>
                  <a:pt x="1195" y="1032"/>
                </a:lnTo>
                <a:lnTo>
                  <a:pt x="1210" y="1039"/>
                </a:lnTo>
                <a:lnTo>
                  <a:pt x="1223" y="1044"/>
                </a:lnTo>
                <a:lnTo>
                  <a:pt x="1223" y="1044"/>
                </a:lnTo>
                <a:lnTo>
                  <a:pt x="1285" y="1044"/>
                </a:lnTo>
                <a:lnTo>
                  <a:pt x="1285" y="1044"/>
                </a:lnTo>
                <a:lnTo>
                  <a:pt x="1285" y="1044"/>
                </a:lnTo>
                <a:lnTo>
                  <a:pt x="1295" y="1051"/>
                </a:lnTo>
                <a:lnTo>
                  <a:pt x="1306" y="1056"/>
                </a:lnTo>
                <a:lnTo>
                  <a:pt x="1316" y="1061"/>
                </a:lnTo>
                <a:lnTo>
                  <a:pt x="1326" y="1064"/>
                </a:lnTo>
                <a:lnTo>
                  <a:pt x="1339" y="1067"/>
                </a:lnTo>
                <a:lnTo>
                  <a:pt x="1350" y="1068"/>
                </a:lnTo>
                <a:lnTo>
                  <a:pt x="1377" y="1069"/>
                </a:lnTo>
                <a:lnTo>
                  <a:pt x="1377" y="1069"/>
                </a:lnTo>
                <a:lnTo>
                  <a:pt x="1387" y="1069"/>
                </a:lnTo>
                <a:lnTo>
                  <a:pt x="1397" y="1070"/>
                </a:lnTo>
                <a:lnTo>
                  <a:pt x="1405" y="1073"/>
                </a:lnTo>
                <a:lnTo>
                  <a:pt x="1413" y="1076"/>
                </a:lnTo>
                <a:lnTo>
                  <a:pt x="1426" y="1083"/>
                </a:lnTo>
                <a:lnTo>
                  <a:pt x="1438" y="1091"/>
                </a:lnTo>
                <a:lnTo>
                  <a:pt x="1449" y="1099"/>
                </a:lnTo>
                <a:lnTo>
                  <a:pt x="1462" y="1106"/>
                </a:lnTo>
                <a:lnTo>
                  <a:pt x="1469" y="1109"/>
                </a:lnTo>
                <a:lnTo>
                  <a:pt x="1477" y="1111"/>
                </a:lnTo>
                <a:lnTo>
                  <a:pt x="1485" y="1113"/>
                </a:lnTo>
                <a:lnTo>
                  <a:pt x="1494" y="1113"/>
                </a:lnTo>
                <a:lnTo>
                  <a:pt x="1494" y="1113"/>
                </a:lnTo>
                <a:lnTo>
                  <a:pt x="1500" y="1113"/>
                </a:lnTo>
                <a:lnTo>
                  <a:pt x="1506" y="1111"/>
                </a:lnTo>
                <a:lnTo>
                  <a:pt x="1512" y="1108"/>
                </a:lnTo>
                <a:lnTo>
                  <a:pt x="1516" y="1105"/>
                </a:lnTo>
                <a:lnTo>
                  <a:pt x="1527" y="1096"/>
                </a:lnTo>
                <a:lnTo>
                  <a:pt x="1536" y="1085"/>
                </a:lnTo>
                <a:lnTo>
                  <a:pt x="1547" y="1076"/>
                </a:lnTo>
                <a:lnTo>
                  <a:pt x="1559" y="1067"/>
                </a:lnTo>
                <a:lnTo>
                  <a:pt x="1566" y="1063"/>
                </a:lnTo>
                <a:lnTo>
                  <a:pt x="1573" y="1061"/>
                </a:lnTo>
                <a:lnTo>
                  <a:pt x="1581" y="1059"/>
                </a:lnTo>
                <a:lnTo>
                  <a:pt x="1590" y="1059"/>
                </a:lnTo>
                <a:lnTo>
                  <a:pt x="1590" y="1059"/>
                </a:lnTo>
                <a:lnTo>
                  <a:pt x="1594" y="1059"/>
                </a:lnTo>
                <a:lnTo>
                  <a:pt x="1599" y="1060"/>
                </a:lnTo>
                <a:lnTo>
                  <a:pt x="1607" y="1063"/>
                </a:lnTo>
                <a:lnTo>
                  <a:pt x="1614" y="1069"/>
                </a:lnTo>
                <a:lnTo>
                  <a:pt x="1621" y="1075"/>
                </a:lnTo>
                <a:lnTo>
                  <a:pt x="1628" y="1081"/>
                </a:lnTo>
                <a:lnTo>
                  <a:pt x="1636" y="1086"/>
                </a:lnTo>
                <a:lnTo>
                  <a:pt x="1643" y="1090"/>
                </a:lnTo>
                <a:lnTo>
                  <a:pt x="1647" y="1091"/>
                </a:lnTo>
                <a:lnTo>
                  <a:pt x="1652" y="1091"/>
                </a:lnTo>
                <a:lnTo>
                  <a:pt x="1652" y="1091"/>
                </a:lnTo>
                <a:lnTo>
                  <a:pt x="1653" y="1085"/>
                </a:lnTo>
                <a:lnTo>
                  <a:pt x="1654" y="1081"/>
                </a:lnTo>
                <a:lnTo>
                  <a:pt x="1655" y="1076"/>
                </a:lnTo>
                <a:lnTo>
                  <a:pt x="1658" y="1071"/>
                </a:lnTo>
                <a:lnTo>
                  <a:pt x="1665" y="1064"/>
                </a:lnTo>
                <a:lnTo>
                  <a:pt x="1673" y="1059"/>
                </a:lnTo>
                <a:lnTo>
                  <a:pt x="1682" y="1054"/>
                </a:lnTo>
                <a:lnTo>
                  <a:pt x="1692" y="1050"/>
                </a:lnTo>
                <a:lnTo>
                  <a:pt x="1715" y="1041"/>
                </a:lnTo>
                <a:lnTo>
                  <a:pt x="1727" y="1037"/>
                </a:lnTo>
                <a:lnTo>
                  <a:pt x="1737" y="1032"/>
                </a:lnTo>
                <a:lnTo>
                  <a:pt x="1747" y="1027"/>
                </a:lnTo>
                <a:lnTo>
                  <a:pt x="1756" y="1021"/>
                </a:lnTo>
                <a:lnTo>
                  <a:pt x="1764" y="1013"/>
                </a:lnTo>
                <a:lnTo>
                  <a:pt x="1766" y="1008"/>
                </a:lnTo>
                <a:lnTo>
                  <a:pt x="1768" y="1002"/>
                </a:lnTo>
                <a:lnTo>
                  <a:pt x="1769" y="998"/>
                </a:lnTo>
                <a:lnTo>
                  <a:pt x="1771" y="991"/>
                </a:lnTo>
                <a:lnTo>
                  <a:pt x="1771" y="984"/>
                </a:lnTo>
                <a:lnTo>
                  <a:pt x="1771" y="977"/>
                </a:lnTo>
                <a:lnTo>
                  <a:pt x="1771" y="977"/>
                </a:lnTo>
                <a:lnTo>
                  <a:pt x="1759" y="977"/>
                </a:lnTo>
                <a:lnTo>
                  <a:pt x="1749" y="975"/>
                </a:lnTo>
                <a:lnTo>
                  <a:pt x="1739" y="972"/>
                </a:lnTo>
                <a:lnTo>
                  <a:pt x="1730" y="968"/>
                </a:lnTo>
                <a:lnTo>
                  <a:pt x="1722" y="963"/>
                </a:lnTo>
                <a:lnTo>
                  <a:pt x="1715" y="957"/>
                </a:lnTo>
                <a:lnTo>
                  <a:pt x="1708" y="951"/>
                </a:lnTo>
                <a:lnTo>
                  <a:pt x="1701" y="944"/>
                </a:lnTo>
                <a:lnTo>
                  <a:pt x="1696" y="936"/>
                </a:lnTo>
                <a:lnTo>
                  <a:pt x="1691" y="926"/>
                </a:lnTo>
                <a:lnTo>
                  <a:pt x="1688" y="917"/>
                </a:lnTo>
                <a:lnTo>
                  <a:pt x="1684" y="908"/>
                </a:lnTo>
                <a:lnTo>
                  <a:pt x="1681" y="896"/>
                </a:lnTo>
                <a:lnTo>
                  <a:pt x="1680" y="886"/>
                </a:lnTo>
                <a:lnTo>
                  <a:pt x="1678" y="875"/>
                </a:lnTo>
                <a:lnTo>
                  <a:pt x="1677" y="863"/>
                </a:lnTo>
                <a:lnTo>
                  <a:pt x="1677" y="863"/>
                </a:lnTo>
                <a:lnTo>
                  <a:pt x="1672" y="860"/>
                </a:lnTo>
                <a:lnTo>
                  <a:pt x="1666" y="856"/>
                </a:lnTo>
                <a:lnTo>
                  <a:pt x="1655" y="847"/>
                </a:lnTo>
                <a:lnTo>
                  <a:pt x="1646" y="838"/>
                </a:lnTo>
                <a:lnTo>
                  <a:pt x="1640" y="833"/>
                </a:lnTo>
                <a:lnTo>
                  <a:pt x="1634" y="830"/>
                </a:lnTo>
                <a:lnTo>
                  <a:pt x="1634" y="830"/>
                </a:lnTo>
                <a:lnTo>
                  <a:pt x="1627" y="829"/>
                </a:lnTo>
                <a:lnTo>
                  <a:pt x="1621" y="827"/>
                </a:lnTo>
                <a:lnTo>
                  <a:pt x="1608" y="827"/>
                </a:lnTo>
                <a:lnTo>
                  <a:pt x="1601" y="827"/>
                </a:lnTo>
                <a:lnTo>
                  <a:pt x="1596" y="826"/>
                </a:lnTo>
                <a:lnTo>
                  <a:pt x="1589" y="823"/>
                </a:lnTo>
                <a:lnTo>
                  <a:pt x="1583" y="819"/>
                </a:lnTo>
                <a:lnTo>
                  <a:pt x="1583" y="819"/>
                </a:lnTo>
                <a:lnTo>
                  <a:pt x="1577" y="815"/>
                </a:lnTo>
                <a:lnTo>
                  <a:pt x="1574" y="809"/>
                </a:lnTo>
                <a:lnTo>
                  <a:pt x="1569" y="798"/>
                </a:lnTo>
                <a:lnTo>
                  <a:pt x="1566" y="791"/>
                </a:lnTo>
                <a:lnTo>
                  <a:pt x="1562" y="785"/>
                </a:lnTo>
                <a:lnTo>
                  <a:pt x="1556" y="779"/>
                </a:lnTo>
                <a:lnTo>
                  <a:pt x="1550" y="775"/>
                </a:lnTo>
                <a:lnTo>
                  <a:pt x="1550" y="775"/>
                </a:lnTo>
                <a:lnTo>
                  <a:pt x="1545" y="775"/>
                </a:lnTo>
                <a:lnTo>
                  <a:pt x="1542" y="773"/>
                </a:lnTo>
                <a:lnTo>
                  <a:pt x="1533" y="775"/>
                </a:lnTo>
                <a:lnTo>
                  <a:pt x="1519" y="780"/>
                </a:lnTo>
                <a:lnTo>
                  <a:pt x="1512" y="783"/>
                </a:lnTo>
                <a:lnTo>
                  <a:pt x="1505" y="781"/>
                </a:lnTo>
                <a:lnTo>
                  <a:pt x="1501" y="780"/>
                </a:lnTo>
                <a:lnTo>
                  <a:pt x="1498" y="779"/>
                </a:lnTo>
                <a:lnTo>
                  <a:pt x="1494" y="776"/>
                </a:lnTo>
                <a:lnTo>
                  <a:pt x="1491" y="771"/>
                </a:lnTo>
                <a:lnTo>
                  <a:pt x="1491" y="771"/>
                </a:lnTo>
                <a:lnTo>
                  <a:pt x="1485" y="765"/>
                </a:lnTo>
                <a:lnTo>
                  <a:pt x="1481" y="758"/>
                </a:lnTo>
                <a:lnTo>
                  <a:pt x="1469" y="740"/>
                </a:lnTo>
                <a:lnTo>
                  <a:pt x="1463" y="731"/>
                </a:lnTo>
                <a:lnTo>
                  <a:pt x="1456" y="724"/>
                </a:lnTo>
                <a:lnTo>
                  <a:pt x="1452" y="720"/>
                </a:lnTo>
                <a:lnTo>
                  <a:pt x="1448" y="718"/>
                </a:lnTo>
                <a:lnTo>
                  <a:pt x="1444" y="717"/>
                </a:lnTo>
                <a:lnTo>
                  <a:pt x="1439" y="717"/>
                </a:lnTo>
                <a:lnTo>
                  <a:pt x="1439" y="717"/>
                </a:lnTo>
                <a:lnTo>
                  <a:pt x="1432" y="717"/>
                </a:lnTo>
                <a:lnTo>
                  <a:pt x="1425" y="719"/>
                </a:lnTo>
                <a:lnTo>
                  <a:pt x="1420" y="723"/>
                </a:lnTo>
                <a:lnTo>
                  <a:pt x="1414" y="726"/>
                </a:lnTo>
                <a:lnTo>
                  <a:pt x="1405" y="737"/>
                </a:lnTo>
                <a:lnTo>
                  <a:pt x="1397" y="748"/>
                </a:lnTo>
                <a:lnTo>
                  <a:pt x="1387" y="760"/>
                </a:lnTo>
                <a:lnTo>
                  <a:pt x="1383" y="764"/>
                </a:lnTo>
                <a:lnTo>
                  <a:pt x="1377" y="769"/>
                </a:lnTo>
                <a:lnTo>
                  <a:pt x="1371" y="773"/>
                </a:lnTo>
                <a:lnTo>
                  <a:pt x="1365" y="777"/>
                </a:lnTo>
                <a:lnTo>
                  <a:pt x="1359" y="778"/>
                </a:lnTo>
                <a:lnTo>
                  <a:pt x="1350" y="779"/>
                </a:lnTo>
                <a:lnTo>
                  <a:pt x="1350" y="779"/>
                </a:lnTo>
                <a:lnTo>
                  <a:pt x="1332" y="778"/>
                </a:lnTo>
                <a:lnTo>
                  <a:pt x="1314" y="776"/>
                </a:lnTo>
                <a:lnTo>
                  <a:pt x="1296" y="772"/>
                </a:lnTo>
                <a:lnTo>
                  <a:pt x="1277" y="771"/>
                </a:lnTo>
                <a:lnTo>
                  <a:pt x="1277" y="771"/>
                </a:lnTo>
                <a:lnTo>
                  <a:pt x="1263" y="771"/>
                </a:lnTo>
                <a:lnTo>
                  <a:pt x="1249" y="768"/>
                </a:lnTo>
                <a:lnTo>
                  <a:pt x="1239" y="764"/>
                </a:lnTo>
                <a:lnTo>
                  <a:pt x="1229" y="760"/>
                </a:lnTo>
                <a:lnTo>
                  <a:pt x="1220" y="754"/>
                </a:lnTo>
                <a:lnTo>
                  <a:pt x="1212" y="747"/>
                </a:lnTo>
                <a:lnTo>
                  <a:pt x="1206" y="739"/>
                </a:lnTo>
                <a:lnTo>
                  <a:pt x="1200" y="731"/>
                </a:lnTo>
                <a:lnTo>
                  <a:pt x="1187" y="714"/>
                </a:lnTo>
                <a:lnTo>
                  <a:pt x="1174" y="695"/>
                </a:lnTo>
                <a:lnTo>
                  <a:pt x="1166" y="687"/>
                </a:lnTo>
                <a:lnTo>
                  <a:pt x="1158" y="679"/>
                </a:lnTo>
                <a:lnTo>
                  <a:pt x="1149" y="672"/>
                </a:lnTo>
                <a:lnTo>
                  <a:pt x="1138" y="665"/>
                </a:lnTo>
                <a:lnTo>
                  <a:pt x="1138" y="665"/>
                </a:lnTo>
                <a:lnTo>
                  <a:pt x="1124" y="661"/>
                </a:lnTo>
                <a:lnTo>
                  <a:pt x="1107" y="656"/>
                </a:lnTo>
                <a:lnTo>
                  <a:pt x="1067" y="649"/>
                </a:lnTo>
                <a:lnTo>
                  <a:pt x="1047" y="646"/>
                </a:lnTo>
                <a:lnTo>
                  <a:pt x="1026" y="641"/>
                </a:lnTo>
                <a:lnTo>
                  <a:pt x="1008" y="635"/>
                </a:lnTo>
                <a:lnTo>
                  <a:pt x="998" y="632"/>
                </a:lnTo>
                <a:lnTo>
                  <a:pt x="991" y="628"/>
                </a:lnTo>
                <a:lnTo>
                  <a:pt x="991" y="628"/>
                </a:lnTo>
                <a:lnTo>
                  <a:pt x="981" y="623"/>
                </a:lnTo>
                <a:lnTo>
                  <a:pt x="973" y="617"/>
                </a:lnTo>
                <a:lnTo>
                  <a:pt x="958" y="603"/>
                </a:lnTo>
                <a:lnTo>
                  <a:pt x="944" y="587"/>
                </a:lnTo>
                <a:lnTo>
                  <a:pt x="928" y="570"/>
                </a:lnTo>
                <a:lnTo>
                  <a:pt x="928" y="570"/>
                </a:lnTo>
                <a:lnTo>
                  <a:pt x="859" y="570"/>
                </a:lnTo>
                <a:lnTo>
                  <a:pt x="859" y="570"/>
                </a:lnTo>
                <a:lnTo>
                  <a:pt x="859" y="570"/>
                </a:lnTo>
                <a:lnTo>
                  <a:pt x="855" y="565"/>
                </a:lnTo>
                <a:lnTo>
                  <a:pt x="851" y="560"/>
                </a:lnTo>
                <a:lnTo>
                  <a:pt x="845" y="551"/>
                </a:lnTo>
                <a:lnTo>
                  <a:pt x="843" y="541"/>
                </a:lnTo>
                <a:lnTo>
                  <a:pt x="841" y="531"/>
                </a:lnTo>
                <a:lnTo>
                  <a:pt x="838" y="519"/>
                </a:lnTo>
                <a:lnTo>
                  <a:pt x="836" y="508"/>
                </a:lnTo>
                <a:lnTo>
                  <a:pt x="833" y="496"/>
                </a:lnTo>
                <a:lnTo>
                  <a:pt x="829" y="490"/>
                </a:lnTo>
                <a:lnTo>
                  <a:pt x="826" y="485"/>
                </a:lnTo>
                <a:lnTo>
                  <a:pt x="826" y="485"/>
                </a:lnTo>
                <a:lnTo>
                  <a:pt x="820" y="473"/>
                </a:lnTo>
                <a:lnTo>
                  <a:pt x="815" y="459"/>
                </a:lnTo>
                <a:lnTo>
                  <a:pt x="812" y="448"/>
                </a:lnTo>
                <a:lnTo>
                  <a:pt x="811" y="437"/>
                </a:lnTo>
                <a:lnTo>
                  <a:pt x="811" y="437"/>
                </a:lnTo>
                <a:lnTo>
                  <a:pt x="811" y="409"/>
                </a:lnTo>
                <a:lnTo>
                  <a:pt x="811" y="409"/>
                </a:lnTo>
                <a:lnTo>
                  <a:pt x="810" y="405"/>
                </a:lnTo>
                <a:lnTo>
                  <a:pt x="809" y="402"/>
                </a:lnTo>
                <a:lnTo>
                  <a:pt x="799" y="392"/>
                </a:lnTo>
                <a:lnTo>
                  <a:pt x="788" y="383"/>
                </a:lnTo>
                <a:lnTo>
                  <a:pt x="774" y="373"/>
                </a:lnTo>
                <a:lnTo>
                  <a:pt x="759" y="364"/>
                </a:lnTo>
                <a:lnTo>
                  <a:pt x="745" y="357"/>
                </a:lnTo>
                <a:lnTo>
                  <a:pt x="734" y="351"/>
                </a:lnTo>
                <a:lnTo>
                  <a:pt x="727" y="349"/>
                </a:lnTo>
                <a:lnTo>
                  <a:pt x="727" y="349"/>
                </a:lnTo>
                <a:lnTo>
                  <a:pt x="722" y="350"/>
                </a:lnTo>
                <a:lnTo>
                  <a:pt x="719" y="352"/>
                </a:lnTo>
                <a:lnTo>
                  <a:pt x="711" y="358"/>
                </a:lnTo>
                <a:lnTo>
                  <a:pt x="703" y="365"/>
                </a:lnTo>
                <a:lnTo>
                  <a:pt x="698" y="367"/>
                </a:lnTo>
                <a:lnTo>
                  <a:pt x="693" y="367"/>
                </a:lnTo>
                <a:lnTo>
                  <a:pt x="693" y="367"/>
                </a:lnTo>
                <a:lnTo>
                  <a:pt x="687" y="367"/>
                </a:lnTo>
                <a:lnTo>
                  <a:pt x="682" y="365"/>
                </a:lnTo>
                <a:lnTo>
                  <a:pt x="678" y="361"/>
                </a:lnTo>
                <a:lnTo>
                  <a:pt x="675" y="357"/>
                </a:lnTo>
                <a:lnTo>
                  <a:pt x="675" y="357"/>
                </a:lnTo>
                <a:lnTo>
                  <a:pt x="668" y="358"/>
                </a:lnTo>
                <a:lnTo>
                  <a:pt x="661" y="360"/>
                </a:lnTo>
                <a:lnTo>
                  <a:pt x="649" y="367"/>
                </a:lnTo>
                <a:lnTo>
                  <a:pt x="637" y="372"/>
                </a:lnTo>
                <a:lnTo>
                  <a:pt x="630" y="374"/>
                </a:lnTo>
                <a:lnTo>
                  <a:pt x="623" y="374"/>
                </a:lnTo>
                <a:lnTo>
                  <a:pt x="623" y="374"/>
                </a:lnTo>
                <a:lnTo>
                  <a:pt x="618" y="374"/>
                </a:lnTo>
                <a:lnTo>
                  <a:pt x="613" y="373"/>
                </a:lnTo>
                <a:lnTo>
                  <a:pt x="608" y="372"/>
                </a:lnTo>
                <a:lnTo>
                  <a:pt x="604" y="369"/>
                </a:lnTo>
                <a:lnTo>
                  <a:pt x="597" y="363"/>
                </a:lnTo>
                <a:lnTo>
                  <a:pt x="592" y="355"/>
                </a:lnTo>
                <a:lnTo>
                  <a:pt x="588" y="345"/>
                </a:lnTo>
                <a:lnTo>
                  <a:pt x="584" y="335"/>
                </a:lnTo>
                <a:lnTo>
                  <a:pt x="578" y="312"/>
                </a:lnTo>
                <a:lnTo>
                  <a:pt x="574" y="289"/>
                </a:lnTo>
                <a:lnTo>
                  <a:pt x="570" y="279"/>
                </a:lnTo>
                <a:lnTo>
                  <a:pt x="567" y="269"/>
                </a:lnTo>
                <a:lnTo>
                  <a:pt x="562" y="261"/>
                </a:lnTo>
                <a:lnTo>
                  <a:pt x="555" y="256"/>
                </a:lnTo>
                <a:lnTo>
                  <a:pt x="552" y="253"/>
                </a:lnTo>
                <a:lnTo>
                  <a:pt x="548" y="251"/>
                </a:lnTo>
                <a:lnTo>
                  <a:pt x="544" y="250"/>
                </a:lnTo>
                <a:lnTo>
                  <a:pt x="539" y="250"/>
                </a:lnTo>
                <a:lnTo>
                  <a:pt x="539" y="250"/>
                </a:lnTo>
                <a:lnTo>
                  <a:pt x="447" y="250"/>
                </a:lnTo>
                <a:lnTo>
                  <a:pt x="447" y="250"/>
                </a:lnTo>
                <a:lnTo>
                  <a:pt x="436" y="250"/>
                </a:lnTo>
                <a:lnTo>
                  <a:pt x="424" y="249"/>
                </a:lnTo>
                <a:lnTo>
                  <a:pt x="414" y="246"/>
                </a:lnTo>
                <a:lnTo>
                  <a:pt x="405" y="244"/>
                </a:lnTo>
                <a:lnTo>
                  <a:pt x="397" y="238"/>
                </a:lnTo>
                <a:lnTo>
                  <a:pt x="393" y="235"/>
                </a:lnTo>
                <a:lnTo>
                  <a:pt x="391" y="231"/>
                </a:lnTo>
                <a:lnTo>
                  <a:pt x="389" y="227"/>
                </a:lnTo>
                <a:lnTo>
                  <a:pt x="386" y="222"/>
                </a:lnTo>
                <a:lnTo>
                  <a:pt x="386" y="215"/>
                </a:lnTo>
                <a:lnTo>
                  <a:pt x="385" y="210"/>
                </a:lnTo>
                <a:lnTo>
                  <a:pt x="385" y="210"/>
                </a:lnTo>
                <a:lnTo>
                  <a:pt x="378" y="207"/>
                </a:lnTo>
                <a:lnTo>
                  <a:pt x="372" y="205"/>
                </a:lnTo>
                <a:lnTo>
                  <a:pt x="366" y="201"/>
                </a:lnTo>
                <a:lnTo>
                  <a:pt x="361" y="198"/>
                </a:lnTo>
                <a:lnTo>
                  <a:pt x="355" y="192"/>
                </a:lnTo>
                <a:lnTo>
                  <a:pt x="352" y="185"/>
                </a:lnTo>
                <a:lnTo>
                  <a:pt x="349" y="178"/>
                </a:lnTo>
                <a:lnTo>
                  <a:pt x="349" y="169"/>
                </a:lnTo>
                <a:lnTo>
                  <a:pt x="349" y="169"/>
                </a:lnTo>
                <a:lnTo>
                  <a:pt x="349" y="162"/>
                </a:lnTo>
                <a:lnTo>
                  <a:pt x="351" y="157"/>
                </a:lnTo>
                <a:lnTo>
                  <a:pt x="355" y="145"/>
                </a:lnTo>
                <a:lnTo>
                  <a:pt x="361" y="135"/>
                </a:lnTo>
                <a:lnTo>
                  <a:pt x="367" y="124"/>
                </a:lnTo>
                <a:lnTo>
                  <a:pt x="374" y="114"/>
                </a:lnTo>
                <a:lnTo>
                  <a:pt x="379" y="104"/>
                </a:lnTo>
                <a:lnTo>
                  <a:pt x="384" y="91"/>
                </a:lnTo>
                <a:lnTo>
                  <a:pt x="385" y="84"/>
                </a:lnTo>
                <a:lnTo>
                  <a:pt x="385" y="77"/>
                </a:lnTo>
                <a:lnTo>
                  <a:pt x="385" y="77"/>
                </a:lnTo>
                <a:lnTo>
                  <a:pt x="385" y="22"/>
                </a:lnTo>
                <a:lnTo>
                  <a:pt x="385" y="22"/>
                </a:lnTo>
                <a:lnTo>
                  <a:pt x="385" y="16"/>
                </a:lnTo>
                <a:lnTo>
                  <a:pt x="383" y="12"/>
                </a:lnTo>
                <a:lnTo>
                  <a:pt x="380" y="7"/>
                </a:lnTo>
                <a:lnTo>
                  <a:pt x="378" y="0"/>
                </a:lnTo>
                <a:lnTo>
                  <a:pt x="378" y="0"/>
                </a:lnTo>
                <a:lnTo>
                  <a:pt x="369" y="4"/>
                </a:lnTo>
                <a:lnTo>
                  <a:pt x="360" y="7"/>
                </a:lnTo>
                <a:lnTo>
                  <a:pt x="351" y="12"/>
                </a:lnTo>
                <a:lnTo>
                  <a:pt x="342" y="17"/>
                </a:lnTo>
                <a:lnTo>
                  <a:pt x="328" y="29"/>
                </a:lnTo>
                <a:lnTo>
                  <a:pt x="314" y="40"/>
                </a:lnTo>
                <a:lnTo>
                  <a:pt x="300" y="52"/>
                </a:lnTo>
                <a:lnTo>
                  <a:pt x="293" y="56"/>
                </a:lnTo>
                <a:lnTo>
                  <a:pt x="285" y="61"/>
                </a:lnTo>
                <a:lnTo>
                  <a:pt x="277" y="65"/>
                </a:lnTo>
                <a:lnTo>
                  <a:pt x="269" y="68"/>
                </a:lnTo>
                <a:lnTo>
                  <a:pt x="260" y="69"/>
                </a:lnTo>
                <a:lnTo>
                  <a:pt x="249" y="70"/>
                </a:lnTo>
                <a:lnTo>
                  <a:pt x="249" y="70"/>
                </a:lnTo>
                <a:lnTo>
                  <a:pt x="248" y="69"/>
                </a:lnTo>
                <a:lnTo>
                  <a:pt x="247" y="68"/>
                </a:lnTo>
                <a:lnTo>
                  <a:pt x="245" y="62"/>
                </a:lnTo>
                <a:lnTo>
                  <a:pt x="242" y="56"/>
                </a:lnTo>
                <a:lnTo>
                  <a:pt x="242" y="52"/>
                </a:lnTo>
                <a:lnTo>
                  <a:pt x="242" y="52"/>
                </a:lnTo>
                <a:lnTo>
                  <a:pt x="224" y="52"/>
                </a:lnTo>
                <a:lnTo>
                  <a:pt x="224" y="52"/>
                </a:lnTo>
                <a:lnTo>
                  <a:pt x="214" y="53"/>
                </a:lnTo>
                <a:lnTo>
                  <a:pt x="204" y="54"/>
                </a:lnTo>
                <a:lnTo>
                  <a:pt x="196" y="58"/>
                </a:lnTo>
                <a:lnTo>
                  <a:pt x="189" y="63"/>
                </a:lnTo>
                <a:lnTo>
                  <a:pt x="183" y="69"/>
                </a:lnTo>
                <a:lnTo>
                  <a:pt x="177" y="75"/>
                </a:lnTo>
                <a:lnTo>
                  <a:pt x="171" y="83"/>
                </a:lnTo>
                <a:lnTo>
                  <a:pt x="166" y="91"/>
                </a:lnTo>
                <a:lnTo>
                  <a:pt x="158" y="109"/>
                </a:lnTo>
                <a:lnTo>
                  <a:pt x="153" y="129"/>
                </a:lnTo>
                <a:lnTo>
                  <a:pt x="147" y="150"/>
                </a:lnTo>
                <a:lnTo>
                  <a:pt x="143" y="169"/>
                </a:lnTo>
                <a:lnTo>
                  <a:pt x="143" y="169"/>
                </a:lnTo>
                <a:lnTo>
                  <a:pt x="142" y="173"/>
                </a:lnTo>
                <a:lnTo>
                  <a:pt x="141" y="176"/>
                </a:lnTo>
                <a:lnTo>
                  <a:pt x="137" y="184"/>
                </a:lnTo>
                <a:lnTo>
                  <a:pt x="128" y="192"/>
                </a:lnTo>
                <a:lnTo>
                  <a:pt x="119" y="203"/>
                </a:lnTo>
                <a:lnTo>
                  <a:pt x="101" y="221"/>
                </a:lnTo>
                <a:lnTo>
                  <a:pt x="88" y="235"/>
                </a:lnTo>
                <a:lnTo>
                  <a:pt x="88" y="235"/>
                </a:lnTo>
                <a:lnTo>
                  <a:pt x="81" y="244"/>
                </a:lnTo>
                <a:lnTo>
                  <a:pt x="76" y="252"/>
                </a:lnTo>
                <a:lnTo>
                  <a:pt x="67" y="269"/>
                </a:lnTo>
                <a:lnTo>
                  <a:pt x="61" y="288"/>
                </a:lnTo>
                <a:lnTo>
                  <a:pt x="55" y="306"/>
                </a:lnTo>
                <a:lnTo>
                  <a:pt x="46" y="346"/>
                </a:lnTo>
                <a:lnTo>
                  <a:pt x="40" y="367"/>
                </a:lnTo>
                <a:lnTo>
                  <a:pt x="33" y="389"/>
                </a:lnTo>
                <a:lnTo>
                  <a:pt x="33" y="389"/>
                </a:lnTo>
                <a:lnTo>
                  <a:pt x="30" y="396"/>
                </a:lnTo>
                <a:lnTo>
                  <a:pt x="25" y="403"/>
                </a:lnTo>
                <a:lnTo>
                  <a:pt x="13" y="418"/>
                </a:lnTo>
                <a:lnTo>
                  <a:pt x="9" y="425"/>
                </a:lnTo>
                <a:lnTo>
                  <a:pt x="4" y="433"/>
                </a:lnTo>
                <a:lnTo>
                  <a:pt x="1" y="440"/>
                </a:lnTo>
                <a:lnTo>
                  <a:pt x="0" y="448"/>
                </a:lnTo>
                <a:lnTo>
                  <a:pt x="0" y="448"/>
                </a:lnTo>
                <a:lnTo>
                  <a:pt x="1" y="451"/>
                </a:lnTo>
                <a:lnTo>
                  <a:pt x="3" y="455"/>
                </a:lnTo>
                <a:lnTo>
                  <a:pt x="9" y="460"/>
                </a:lnTo>
                <a:lnTo>
                  <a:pt x="15" y="466"/>
                </a:lnTo>
                <a:lnTo>
                  <a:pt x="17" y="468"/>
                </a:lnTo>
                <a:lnTo>
                  <a:pt x="18" y="471"/>
                </a:lnTo>
                <a:lnTo>
                  <a:pt x="18" y="471"/>
                </a:lnTo>
                <a:lnTo>
                  <a:pt x="23" y="483"/>
                </a:lnTo>
                <a:lnTo>
                  <a:pt x="28" y="495"/>
                </a:lnTo>
                <a:lnTo>
                  <a:pt x="34" y="505"/>
                </a:lnTo>
                <a:lnTo>
                  <a:pt x="40" y="514"/>
                </a:lnTo>
                <a:lnTo>
                  <a:pt x="47" y="523"/>
                </a:lnTo>
                <a:lnTo>
                  <a:pt x="55" y="531"/>
                </a:lnTo>
                <a:lnTo>
                  <a:pt x="70" y="544"/>
                </a:lnTo>
                <a:lnTo>
                  <a:pt x="85" y="558"/>
                </a:lnTo>
                <a:lnTo>
                  <a:pt x="99" y="574"/>
                </a:lnTo>
                <a:lnTo>
                  <a:pt x="105" y="582"/>
                </a:lnTo>
                <a:lnTo>
                  <a:pt x="111" y="592"/>
                </a:lnTo>
                <a:lnTo>
                  <a:pt x="116" y="602"/>
                </a:lnTo>
                <a:lnTo>
                  <a:pt x="120" y="613"/>
                </a:lnTo>
                <a:lnTo>
                  <a:pt x="120" y="613"/>
                </a:lnTo>
                <a:lnTo>
                  <a:pt x="125" y="620"/>
                </a:lnTo>
                <a:lnTo>
                  <a:pt x="131" y="627"/>
                </a:lnTo>
                <a:lnTo>
                  <a:pt x="141" y="640"/>
                </a:lnTo>
                <a:lnTo>
                  <a:pt x="146" y="648"/>
                </a:lnTo>
                <a:lnTo>
                  <a:pt x="150" y="655"/>
                </a:lnTo>
                <a:lnTo>
                  <a:pt x="153" y="663"/>
                </a:lnTo>
                <a:lnTo>
                  <a:pt x="154" y="672"/>
                </a:lnTo>
                <a:lnTo>
                  <a:pt x="154" y="672"/>
                </a:lnTo>
                <a:lnTo>
                  <a:pt x="154" y="680"/>
                </a:lnTo>
                <a:lnTo>
                  <a:pt x="153" y="688"/>
                </a:lnTo>
                <a:lnTo>
                  <a:pt x="148" y="702"/>
                </a:lnTo>
                <a:lnTo>
                  <a:pt x="145" y="716"/>
                </a:lnTo>
                <a:lnTo>
                  <a:pt x="143" y="723"/>
                </a:lnTo>
                <a:lnTo>
                  <a:pt x="143" y="731"/>
                </a:lnTo>
                <a:lnTo>
                  <a:pt x="143" y="731"/>
                </a:lnTo>
                <a:lnTo>
                  <a:pt x="143" y="746"/>
                </a:lnTo>
                <a:lnTo>
                  <a:pt x="145" y="760"/>
                </a:lnTo>
                <a:lnTo>
                  <a:pt x="148" y="788"/>
                </a:lnTo>
                <a:lnTo>
                  <a:pt x="153" y="816"/>
                </a:lnTo>
                <a:lnTo>
                  <a:pt x="154" y="830"/>
                </a:lnTo>
                <a:lnTo>
                  <a:pt x="154" y="845"/>
                </a:lnTo>
                <a:lnTo>
                  <a:pt x="154" y="845"/>
                </a:lnTo>
                <a:lnTo>
                  <a:pt x="154" y="911"/>
                </a:lnTo>
                <a:lnTo>
                  <a:pt x="154" y="911"/>
                </a:lnTo>
                <a:lnTo>
                  <a:pt x="153" y="918"/>
                </a:lnTo>
                <a:lnTo>
                  <a:pt x="149" y="926"/>
                </a:lnTo>
                <a:lnTo>
                  <a:pt x="147" y="937"/>
                </a:lnTo>
                <a:lnTo>
                  <a:pt x="146" y="943"/>
                </a:lnTo>
                <a:lnTo>
                  <a:pt x="147" y="948"/>
                </a:lnTo>
                <a:lnTo>
                  <a:pt x="147" y="948"/>
                </a:lnTo>
                <a:lnTo>
                  <a:pt x="149" y="954"/>
                </a:lnTo>
                <a:lnTo>
                  <a:pt x="153" y="960"/>
                </a:lnTo>
                <a:lnTo>
                  <a:pt x="157" y="964"/>
                </a:lnTo>
                <a:lnTo>
                  <a:pt x="162" y="968"/>
                </a:lnTo>
                <a:lnTo>
                  <a:pt x="173" y="975"/>
                </a:lnTo>
                <a:lnTo>
                  <a:pt x="185" y="979"/>
                </a:lnTo>
                <a:lnTo>
                  <a:pt x="198" y="984"/>
                </a:lnTo>
                <a:lnTo>
                  <a:pt x="209" y="990"/>
                </a:lnTo>
                <a:lnTo>
                  <a:pt x="214" y="994"/>
                </a:lnTo>
                <a:lnTo>
                  <a:pt x="217" y="999"/>
                </a:lnTo>
                <a:lnTo>
                  <a:pt x="222" y="1004"/>
                </a:lnTo>
                <a:lnTo>
                  <a:pt x="224" y="1010"/>
                </a:lnTo>
                <a:lnTo>
                  <a:pt x="224" y="1010"/>
                </a:lnTo>
                <a:lnTo>
                  <a:pt x="227" y="1024"/>
                </a:lnTo>
                <a:lnTo>
                  <a:pt x="232" y="1041"/>
                </a:lnTo>
                <a:lnTo>
                  <a:pt x="239" y="1076"/>
                </a:lnTo>
                <a:lnTo>
                  <a:pt x="246" y="1117"/>
                </a:lnTo>
                <a:lnTo>
                  <a:pt x="246" y="1117"/>
                </a:lnTo>
                <a:lnTo>
                  <a:pt x="249" y="1117"/>
                </a:lnTo>
                <a:lnTo>
                  <a:pt x="249" y="1117"/>
                </a:lnTo>
                <a:lnTo>
                  <a:pt x="249" y="1117"/>
                </a:lnTo>
                <a:lnTo>
                  <a:pt x="255" y="1122"/>
                </a:lnTo>
                <a:lnTo>
                  <a:pt x="262" y="1127"/>
                </a:lnTo>
                <a:lnTo>
                  <a:pt x="271" y="1130"/>
                </a:lnTo>
                <a:lnTo>
                  <a:pt x="276" y="1131"/>
                </a:lnTo>
                <a:lnTo>
                  <a:pt x="283" y="1132"/>
                </a:lnTo>
                <a:lnTo>
                  <a:pt x="283" y="1132"/>
                </a:lnTo>
                <a:lnTo>
                  <a:pt x="295" y="1131"/>
                </a:lnTo>
                <a:lnTo>
                  <a:pt x="305" y="1128"/>
                </a:lnTo>
                <a:lnTo>
                  <a:pt x="313" y="1124"/>
                </a:lnTo>
                <a:lnTo>
                  <a:pt x="319" y="1119"/>
                </a:lnTo>
                <a:lnTo>
                  <a:pt x="330" y="1107"/>
                </a:lnTo>
                <a:lnTo>
                  <a:pt x="336" y="1100"/>
                </a:lnTo>
                <a:lnTo>
                  <a:pt x="341" y="1094"/>
                </a:lnTo>
                <a:lnTo>
                  <a:pt x="341" y="1094"/>
                </a:lnTo>
                <a:lnTo>
                  <a:pt x="348" y="1092"/>
                </a:lnTo>
                <a:lnTo>
                  <a:pt x="355" y="1090"/>
                </a:lnTo>
                <a:lnTo>
                  <a:pt x="370" y="1088"/>
                </a:lnTo>
                <a:lnTo>
                  <a:pt x="386" y="1086"/>
                </a:lnTo>
                <a:lnTo>
                  <a:pt x="402" y="1088"/>
                </a:lnTo>
                <a:lnTo>
                  <a:pt x="418" y="1088"/>
                </a:lnTo>
                <a:lnTo>
                  <a:pt x="432" y="1088"/>
                </a:lnTo>
                <a:lnTo>
                  <a:pt x="439" y="1086"/>
                </a:lnTo>
                <a:lnTo>
                  <a:pt x="445" y="1085"/>
                </a:lnTo>
                <a:lnTo>
                  <a:pt x="451" y="1083"/>
                </a:lnTo>
                <a:lnTo>
                  <a:pt x="455" y="1081"/>
                </a:lnTo>
                <a:lnTo>
                  <a:pt x="455" y="1081"/>
                </a:lnTo>
                <a:lnTo>
                  <a:pt x="459" y="1078"/>
                </a:lnTo>
                <a:lnTo>
                  <a:pt x="462" y="1074"/>
                </a:lnTo>
                <a:lnTo>
                  <a:pt x="468" y="1064"/>
                </a:lnTo>
                <a:lnTo>
                  <a:pt x="473" y="1055"/>
                </a:lnTo>
                <a:lnTo>
                  <a:pt x="475" y="1052"/>
                </a:lnTo>
                <a:lnTo>
                  <a:pt x="477" y="1051"/>
                </a:lnTo>
                <a:lnTo>
                  <a:pt x="477" y="1051"/>
                </a:lnTo>
                <a:lnTo>
                  <a:pt x="483" y="1047"/>
                </a:lnTo>
                <a:lnTo>
                  <a:pt x="489" y="1046"/>
                </a:lnTo>
                <a:lnTo>
                  <a:pt x="493" y="1045"/>
                </a:lnTo>
                <a:lnTo>
                  <a:pt x="499" y="1045"/>
                </a:lnTo>
                <a:lnTo>
                  <a:pt x="505" y="1045"/>
                </a:lnTo>
                <a:lnTo>
                  <a:pt x="510" y="1045"/>
                </a:lnTo>
                <a:lnTo>
                  <a:pt x="516" y="1043"/>
                </a:lnTo>
                <a:lnTo>
                  <a:pt x="521" y="1039"/>
                </a:lnTo>
                <a:lnTo>
                  <a:pt x="521" y="1039"/>
                </a:lnTo>
                <a:lnTo>
                  <a:pt x="525" y="1036"/>
                </a:lnTo>
                <a:lnTo>
                  <a:pt x="529" y="1031"/>
                </a:lnTo>
                <a:lnTo>
                  <a:pt x="532" y="1018"/>
                </a:lnTo>
                <a:lnTo>
                  <a:pt x="536" y="1013"/>
                </a:lnTo>
                <a:lnTo>
                  <a:pt x="538" y="1008"/>
                </a:lnTo>
                <a:lnTo>
                  <a:pt x="543" y="1005"/>
                </a:lnTo>
                <a:lnTo>
                  <a:pt x="546" y="1004"/>
                </a:lnTo>
                <a:lnTo>
                  <a:pt x="550" y="1004"/>
                </a:lnTo>
                <a:lnTo>
                  <a:pt x="550" y="1004"/>
                </a:lnTo>
                <a:lnTo>
                  <a:pt x="557" y="1005"/>
                </a:lnTo>
                <a:lnTo>
                  <a:pt x="567" y="1009"/>
                </a:lnTo>
                <a:lnTo>
                  <a:pt x="590" y="1022"/>
                </a:lnTo>
                <a:lnTo>
                  <a:pt x="613" y="1037"/>
                </a:lnTo>
                <a:lnTo>
                  <a:pt x="627" y="1047"/>
                </a:lnTo>
                <a:lnTo>
                  <a:pt x="627" y="1047"/>
                </a:lnTo>
                <a:lnTo>
                  <a:pt x="635" y="1051"/>
                </a:lnTo>
                <a:lnTo>
                  <a:pt x="643" y="1053"/>
                </a:lnTo>
                <a:lnTo>
                  <a:pt x="659" y="1055"/>
                </a:lnTo>
                <a:lnTo>
                  <a:pt x="666" y="1056"/>
                </a:lnTo>
                <a:lnTo>
                  <a:pt x="674" y="1058"/>
                </a:lnTo>
                <a:lnTo>
                  <a:pt x="682" y="1061"/>
                </a:lnTo>
                <a:lnTo>
                  <a:pt x="690" y="1066"/>
                </a:lnTo>
                <a:lnTo>
                  <a:pt x="690" y="1066"/>
                </a:lnTo>
                <a:lnTo>
                  <a:pt x="703" y="1077"/>
                </a:lnTo>
                <a:lnTo>
                  <a:pt x="713" y="1089"/>
                </a:lnTo>
                <a:lnTo>
                  <a:pt x="722" y="1101"/>
                </a:lnTo>
                <a:lnTo>
                  <a:pt x="730" y="1114"/>
                </a:lnTo>
                <a:lnTo>
                  <a:pt x="736" y="1129"/>
                </a:lnTo>
                <a:lnTo>
                  <a:pt x="742" y="1145"/>
                </a:lnTo>
                <a:lnTo>
                  <a:pt x="745" y="1163"/>
                </a:lnTo>
                <a:lnTo>
                  <a:pt x="749" y="1183"/>
                </a:lnTo>
                <a:lnTo>
                  <a:pt x="749" y="1183"/>
                </a:lnTo>
                <a:lnTo>
                  <a:pt x="766" y="1209"/>
                </a:lnTo>
                <a:lnTo>
                  <a:pt x="786" y="1238"/>
                </a:lnTo>
                <a:lnTo>
                  <a:pt x="786" y="1238"/>
                </a:lnTo>
                <a:lnTo>
                  <a:pt x="789" y="1245"/>
                </a:lnTo>
                <a:lnTo>
                  <a:pt x="795" y="1252"/>
                </a:lnTo>
                <a:lnTo>
                  <a:pt x="802" y="1258"/>
                </a:lnTo>
                <a:lnTo>
                  <a:pt x="810" y="1264"/>
                </a:lnTo>
                <a:lnTo>
                  <a:pt x="819" y="1268"/>
                </a:lnTo>
                <a:lnTo>
                  <a:pt x="829" y="1273"/>
                </a:lnTo>
                <a:lnTo>
                  <a:pt x="850" y="1281"/>
                </a:lnTo>
                <a:lnTo>
                  <a:pt x="873" y="1288"/>
                </a:lnTo>
                <a:lnTo>
                  <a:pt x="895" y="1295"/>
                </a:lnTo>
                <a:lnTo>
                  <a:pt x="914" y="1302"/>
                </a:lnTo>
                <a:lnTo>
                  <a:pt x="932" y="1307"/>
                </a:lnTo>
                <a:lnTo>
                  <a:pt x="932" y="1307"/>
                </a:lnTo>
                <a:lnTo>
                  <a:pt x="932" y="1307"/>
                </a:lnTo>
                <a:lnTo>
                  <a:pt x="932" y="1307"/>
                </a:lnTo>
                <a:close/>
              </a:path>
            </a:pathLst>
          </a:custGeom>
          <a:solidFill>
            <a:srgbClr val="6FB401"/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47" name="Freeform 132"/>
          <p:cNvSpPr>
            <a:spLocks/>
          </p:cNvSpPr>
          <p:nvPr/>
        </p:nvSpPr>
        <p:spPr bwMode="auto">
          <a:xfrm>
            <a:off x="6418471" y="3770218"/>
            <a:ext cx="139878" cy="225317"/>
          </a:xfrm>
          <a:custGeom>
            <a:avLst/>
            <a:gdLst/>
            <a:ahLst/>
            <a:cxnLst>
              <a:cxn ang="0">
                <a:pos x="8" y="86"/>
              </a:cxn>
              <a:cxn ang="0">
                <a:pos x="20" y="106"/>
              </a:cxn>
              <a:cxn ang="0">
                <a:pos x="45" y="122"/>
              </a:cxn>
              <a:cxn ang="0">
                <a:pos x="69" y="138"/>
              </a:cxn>
              <a:cxn ang="0">
                <a:pos x="80" y="157"/>
              </a:cxn>
              <a:cxn ang="0">
                <a:pos x="80" y="174"/>
              </a:cxn>
              <a:cxn ang="0">
                <a:pos x="68" y="195"/>
              </a:cxn>
              <a:cxn ang="0">
                <a:pos x="42" y="214"/>
              </a:cxn>
              <a:cxn ang="0">
                <a:pos x="15" y="234"/>
              </a:cxn>
              <a:cxn ang="0">
                <a:pos x="5" y="256"/>
              </a:cxn>
              <a:cxn ang="0">
                <a:pos x="4" y="338"/>
              </a:cxn>
              <a:cxn ang="0">
                <a:pos x="7" y="356"/>
              </a:cxn>
              <a:cxn ang="0">
                <a:pos x="23" y="373"/>
              </a:cxn>
              <a:cxn ang="0">
                <a:pos x="51" y="382"/>
              </a:cxn>
              <a:cxn ang="0">
                <a:pos x="139" y="386"/>
              </a:cxn>
              <a:cxn ang="0">
                <a:pos x="168" y="386"/>
              </a:cxn>
              <a:cxn ang="0">
                <a:pos x="190" y="381"/>
              </a:cxn>
              <a:cxn ang="0">
                <a:pos x="195" y="374"/>
              </a:cxn>
              <a:cxn ang="0">
                <a:pos x="194" y="367"/>
              </a:cxn>
              <a:cxn ang="0">
                <a:pos x="182" y="351"/>
              </a:cxn>
              <a:cxn ang="0">
                <a:pos x="160" y="332"/>
              </a:cxn>
              <a:cxn ang="0">
                <a:pos x="154" y="318"/>
              </a:cxn>
              <a:cxn ang="0">
                <a:pos x="154" y="303"/>
              </a:cxn>
              <a:cxn ang="0">
                <a:pos x="162" y="278"/>
              </a:cxn>
              <a:cxn ang="0">
                <a:pos x="189" y="233"/>
              </a:cxn>
              <a:cxn ang="0">
                <a:pos x="204" y="198"/>
              </a:cxn>
              <a:cxn ang="0">
                <a:pos x="206" y="176"/>
              </a:cxn>
              <a:cxn ang="0">
                <a:pos x="213" y="120"/>
              </a:cxn>
              <a:cxn ang="0">
                <a:pos x="210" y="98"/>
              </a:cxn>
              <a:cxn ang="0">
                <a:pos x="195" y="92"/>
              </a:cxn>
              <a:cxn ang="0">
                <a:pos x="175" y="72"/>
              </a:cxn>
              <a:cxn ang="0">
                <a:pos x="162" y="60"/>
              </a:cxn>
              <a:cxn ang="0">
                <a:pos x="154" y="59"/>
              </a:cxn>
              <a:cxn ang="0">
                <a:pos x="137" y="58"/>
              </a:cxn>
              <a:cxn ang="0">
                <a:pos x="133" y="39"/>
              </a:cxn>
              <a:cxn ang="0">
                <a:pos x="131" y="25"/>
              </a:cxn>
              <a:cxn ang="0">
                <a:pos x="124" y="10"/>
              </a:cxn>
              <a:cxn ang="0">
                <a:pos x="112" y="3"/>
              </a:cxn>
              <a:cxn ang="0">
                <a:pos x="83" y="2"/>
              </a:cxn>
              <a:cxn ang="0">
                <a:pos x="59" y="4"/>
              </a:cxn>
              <a:cxn ang="0">
                <a:pos x="32" y="3"/>
              </a:cxn>
              <a:cxn ang="0">
                <a:pos x="15" y="2"/>
              </a:cxn>
              <a:cxn ang="0">
                <a:pos x="15" y="18"/>
              </a:cxn>
              <a:cxn ang="0">
                <a:pos x="22" y="59"/>
              </a:cxn>
              <a:cxn ang="0">
                <a:pos x="20" y="67"/>
              </a:cxn>
              <a:cxn ang="0">
                <a:pos x="6" y="76"/>
              </a:cxn>
              <a:cxn ang="0">
                <a:pos x="7" y="76"/>
              </a:cxn>
            </a:cxnLst>
            <a:rect l="0" t="0" r="r" b="b"/>
            <a:pathLst>
              <a:path w="217" h="386">
                <a:moveTo>
                  <a:pt x="7" y="76"/>
                </a:moveTo>
                <a:lnTo>
                  <a:pt x="7" y="76"/>
                </a:lnTo>
                <a:lnTo>
                  <a:pt x="8" y="86"/>
                </a:lnTo>
                <a:lnTo>
                  <a:pt x="11" y="94"/>
                </a:lnTo>
                <a:lnTo>
                  <a:pt x="15" y="100"/>
                </a:lnTo>
                <a:lnTo>
                  <a:pt x="20" y="106"/>
                </a:lnTo>
                <a:lnTo>
                  <a:pt x="25" y="111"/>
                </a:lnTo>
                <a:lnTo>
                  <a:pt x="31" y="115"/>
                </a:lnTo>
                <a:lnTo>
                  <a:pt x="45" y="122"/>
                </a:lnTo>
                <a:lnTo>
                  <a:pt x="58" y="129"/>
                </a:lnTo>
                <a:lnTo>
                  <a:pt x="63" y="134"/>
                </a:lnTo>
                <a:lnTo>
                  <a:pt x="69" y="138"/>
                </a:lnTo>
                <a:lnTo>
                  <a:pt x="74" y="143"/>
                </a:lnTo>
                <a:lnTo>
                  <a:pt x="77" y="150"/>
                </a:lnTo>
                <a:lnTo>
                  <a:pt x="80" y="157"/>
                </a:lnTo>
                <a:lnTo>
                  <a:pt x="81" y="165"/>
                </a:lnTo>
                <a:lnTo>
                  <a:pt x="81" y="165"/>
                </a:lnTo>
                <a:lnTo>
                  <a:pt x="80" y="174"/>
                </a:lnTo>
                <a:lnTo>
                  <a:pt x="77" y="182"/>
                </a:lnTo>
                <a:lnTo>
                  <a:pt x="74" y="189"/>
                </a:lnTo>
                <a:lnTo>
                  <a:pt x="68" y="195"/>
                </a:lnTo>
                <a:lnTo>
                  <a:pt x="62" y="201"/>
                </a:lnTo>
                <a:lnTo>
                  <a:pt x="57" y="205"/>
                </a:lnTo>
                <a:lnTo>
                  <a:pt x="42" y="214"/>
                </a:lnTo>
                <a:lnTo>
                  <a:pt x="28" y="224"/>
                </a:lnTo>
                <a:lnTo>
                  <a:pt x="21" y="229"/>
                </a:lnTo>
                <a:lnTo>
                  <a:pt x="15" y="234"/>
                </a:lnTo>
                <a:lnTo>
                  <a:pt x="11" y="241"/>
                </a:lnTo>
                <a:lnTo>
                  <a:pt x="7" y="248"/>
                </a:lnTo>
                <a:lnTo>
                  <a:pt x="5" y="256"/>
                </a:lnTo>
                <a:lnTo>
                  <a:pt x="4" y="264"/>
                </a:lnTo>
                <a:lnTo>
                  <a:pt x="4" y="264"/>
                </a:lnTo>
                <a:lnTo>
                  <a:pt x="4" y="338"/>
                </a:lnTo>
                <a:lnTo>
                  <a:pt x="4" y="338"/>
                </a:lnTo>
                <a:lnTo>
                  <a:pt x="5" y="348"/>
                </a:lnTo>
                <a:lnTo>
                  <a:pt x="7" y="356"/>
                </a:lnTo>
                <a:lnTo>
                  <a:pt x="12" y="363"/>
                </a:lnTo>
                <a:lnTo>
                  <a:pt x="16" y="369"/>
                </a:lnTo>
                <a:lnTo>
                  <a:pt x="23" y="373"/>
                </a:lnTo>
                <a:lnTo>
                  <a:pt x="31" y="377"/>
                </a:lnTo>
                <a:lnTo>
                  <a:pt x="40" y="380"/>
                </a:lnTo>
                <a:lnTo>
                  <a:pt x="51" y="382"/>
                </a:lnTo>
                <a:lnTo>
                  <a:pt x="72" y="385"/>
                </a:lnTo>
                <a:lnTo>
                  <a:pt x="95" y="386"/>
                </a:lnTo>
                <a:lnTo>
                  <a:pt x="139" y="386"/>
                </a:lnTo>
                <a:lnTo>
                  <a:pt x="139" y="386"/>
                </a:lnTo>
                <a:lnTo>
                  <a:pt x="159" y="386"/>
                </a:lnTo>
                <a:lnTo>
                  <a:pt x="168" y="386"/>
                </a:lnTo>
                <a:lnTo>
                  <a:pt x="176" y="385"/>
                </a:lnTo>
                <a:lnTo>
                  <a:pt x="184" y="384"/>
                </a:lnTo>
                <a:lnTo>
                  <a:pt x="190" y="381"/>
                </a:lnTo>
                <a:lnTo>
                  <a:pt x="191" y="379"/>
                </a:lnTo>
                <a:lnTo>
                  <a:pt x="194" y="377"/>
                </a:lnTo>
                <a:lnTo>
                  <a:pt x="195" y="374"/>
                </a:lnTo>
                <a:lnTo>
                  <a:pt x="195" y="371"/>
                </a:lnTo>
                <a:lnTo>
                  <a:pt x="195" y="371"/>
                </a:lnTo>
                <a:lnTo>
                  <a:pt x="194" y="367"/>
                </a:lnTo>
                <a:lnTo>
                  <a:pt x="192" y="363"/>
                </a:lnTo>
                <a:lnTo>
                  <a:pt x="188" y="357"/>
                </a:lnTo>
                <a:lnTo>
                  <a:pt x="182" y="351"/>
                </a:lnTo>
                <a:lnTo>
                  <a:pt x="174" y="346"/>
                </a:lnTo>
                <a:lnTo>
                  <a:pt x="167" y="340"/>
                </a:lnTo>
                <a:lnTo>
                  <a:pt x="160" y="332"/>
                </a:lnTo>
                <a:lnTo>
                  <a:pt x="158" y="328"/>
                </a:lnTo>
                <a:lnTo>
                  <a:pt x="156" y="323"/>
                </a:lnTo>
                <a:lnTo>
                  <a:pt x="154" y="318"/>
                </a:lnTo>
                <a:lnTo>
                  <a:pt x="154" y="312"/>
                </a:lnTo>
                <a:lnTo>
                  <a:pt x="154" y="312"/>
                </a:lnTo>
                <a:lnTo>
                  <a:pt x="154" y="303"/>
                </a:lnTo>
                <a:lnTo>
                  <a:pt x="157" y="294"/>
                </a:lnTo>
                <a:lnTo>
                  <a:pt x="159" y="286"/>
                </a:lnTo>
                <a:lnTo>
                  <a:pt x="162" y="278"/>
                </a:lnTo>
                <a:lnTo>
                  <a:pt x="170" y="263"/>
                </a:lnTo>
                <a:lnTo>
                  <a:pt x="180" y="248"/>
                </a:lnTo>
                <a:lnTo>
                  <a:pt x="189" y="233"/>
                </a:lnTo>
                <a:lnTo>
                  <a:pt x="198" y="217"/>
                </a:lnTo>
                <a:lnTo>
                  <a:pt x="200" y="207"/>
                </a:lnTo>
                <a:lnTo>
                  <a:pt x="204" y="198"/>
                </a:lnTo>
                <a:lnTo>
                  <a:pt x="205" y="188"/>
                </a:lnTo>
                <a:lnTo>
                  <a:pt x="206" y="176"/>
                </a:lnTo>
                <a:lnTo>
                  <a:pt x="206" y="176"/>
                </a:lnTo>
                <a:lnTo>
                  <a:pt x="207" y="156"/>
                </a:lnTo>
                <a:lnTo>
                  <a:pt x="210" y="137"/>
                </a:lnTo>
                <a:lnTo>
                  <a:pt x="213" y="120"/>
                </a:lnTo>
                <a:lnTo>
                  <a:pt x="217" y="99"/>
                </a:lnTo>
                <a:lnTo>
                  <a:pt x="217" y="99"/>
                </a:lnTo>
                <a:lnTo>
                  <a:pt x="210" y="98"/>
                </a:lnTo>
                <a:lnTo>
                  <a:pt x="204" y="97"/>
                </a:lnTo>
                <a:lnTo>
                  <a:pt x="199" y="96"/>
                </a:lnTo>
                <a:lnTo>
                  <a:pt x="195" y="92"/>
                </a:lnTo>
                <a:lnTo>
                  <a:pt x="188" y="87"/>
                </a:lnTo>
                <a:lnTo>
                  <a:pt x="181" y="79"/>
                </a:lnTo>
                <a:lnTo>
                  <a:pt x="175" y="72"/>
                </a:lnTo>
                <a:lnTo>
                  <a:pt x="169" y="65"/>
                </a:lnTo>
                <a:lnTo>
                  <a:pt x="166" y="62"/>
                </a:lnTo>
                <a:lnTo>
                  <a:pt x="162" y="60"/>
                </a:lnTo>
                <a:lnTo>
                  <a:pt x="159" y="59"/>
                </a:lnTo>
                <a:lnTo>
                  <a:pt x="154" y="59"/>
                </a:lnTo>
                <a:lnTo>
                  <a:pt x="154" y="59"/>
                </a:lnTo>
                <a:lnTo>
                  <a:pt x="139" y="59"/>
                </a:lnTo>
                <a:lnTo>
                  <a:pt x="139" y="59"/>
                </a:lnTo>
                <a:lnTo>
                  <a:pt x="137" y="58"/>
                </a:lnTo>
                <a:lnTo>
                  <a:pt x="135" y="56"/>
                </a:lnTo>
                <a:lnTo>
                  <a:pt x="133" y="49"/>
                </a:lnTo>
                <a:lnTo>
                  <a:pt x="133" y="39"/>
                </a:lnTo>
                <a:lnTo>
                  <a:pt x="133" y="33"/>
                </a:lnTo>
                <a:lnTo>
                  <a:pt x="133" y="33"/>
                </a:lnTo>
                <a:lnTo>
                  <a:pt x="131" y="25"/>
                </a:lnTo>
                <a:lnTo>
                  <a:pt x="130" y="19"/>
                </a:lnTo>
                <a:lnTo>
                  <a:pt x="128" y="13"/>
                </a:lnTo>
                <a:lnTo>
                  <a:pt x="124" y="10"/>
                </a:lnTo>
                <a:lnTo>
                  <a:pt x="121" y="6"/>
                </a:lnTo>
                <a:lnTo>
                  <a:pt x="116" y="4"/>
                </a:lnTo>
                <a:lnTo>
                  <a:pt x="112" y="3"/>
                </a:lnTo>
                <a:lnTo>
                  <a:pt x="106" y="2"/>
                </a:lnTo>
                <a:lnTo>
                  <a:pt x="95" y="2"/>
                </a:lnTo>
                <a:lnTo>
                  <a:pt x="83" y="2"/>
                </a:lnTo>
                <a:lnTo>
                  <a:pt x="70" y="3"/>
                </a:lnTo>
                <a:lnTo>
                  <a:pt x="59" y="4"/>
                </a:lnTo>
                <a:lnTo>
                  <a:pt x="59" y="4"/>
                </a:lnTo>
                <a:lnTo>
                  <a:pt x="39" y="4"/>
                </a:lnTo>
                <a:lnTo>
                  <a:pt x="39" y="4"/>
                </a:lnTo>
                <a:lnTo>
                  <a:pt x="32" y="3"/>
                </a:lnTo>
                <a:lnTo>
                  <a:pt x="24" y="0"/>
                </a:lnTo>
                <a:lnTo>
                  <a:pt x="17" y="0"/>
                </a:lnTo>
                <a:lnTo>
                  <a:pt x="15" y="2"/>
                </a:lnTo>
                <a:lnTo>
                  <a:pt x="15" y="4"/>
                </a:lnTo>
                <a:lnTo>
                  <a:pt x="15" y="4"/>
                </a:lnTo>
                <a:lnTo>
                  <a:pt x="15" y="18"/>
                </a:lnTo>
                <a:lnTo>
                  <a:pt x="19" y="29"/>
                </a:lnTo>
                <a:lnTo>
                  <a:pt x="21" y="42"/>
                </a:lnTo>
                <a:lnTo>
                  <a:pt x="22" y="59"/>
                </a:lnTo>
                <a:lnTo>
                  <a:pt x="22" y="59"/>
                </a:lnTo>
                <a:lnTo>
                  <a:pt x="21" y="64"/>
                </a:lnTo>
                <a:lnTo>
                  <a:pt x="20" y="67"/>
                </a:lnTo>
                <a:lnTo>
                  <a:pt x="16" y="71"/>
                </a:lnTo>
                <a:lnTo>
                  <a:pt x="13" y="73"/>
                </a:lnTo>
                <a:lnTo>
                  <a:pt x="6" y="76"/>
                </a:lnTo>
                <a:lnTo>
                  <a:pt x="0" y="76"/>
                </a:lnTo>
                <a:lnTo>
                  <a:pt x="0" y="76"/>
                </a:lnTo>
                <a:lnTo>
                  <a:pt x="7" y="76"/>
                </a:lnTo>
                <a:lnTo>
                  <a:pt x="7" y="76"/>
                </a:lnTo>
                <a:close/>
              </a:path>
            </a:pathLst>
          </a:custGeom>
          <a:solidFill>
            <a:srgbClr val="6FB401"/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48" name="Freeform 133"/>
          <p:cNvSpPr>
            <a:spLocks/>
          </p:cNvSpPr>
          <p:nvPr/>
        </p:nvSpPr>
        <p:spPr bwMode="auto">
          <a:xfrm>
            <a:off x="7023314" y="3009772"/>
            <a:ext cx="940289" cy="1062041"/>
          </a:xfrm>
          <a:custGeom>
            <a:avLst/>
            <a:gdLst/>
            <a:ahLst/>
            <a:cxnLst>
              <a:cxn ang="0">
                <a:pos x="1366" y="1758"/>
              </a:cxn>
              <a:cxn ang="0">
                <a:pos x="1401" y="1649"/>
              </a:cxn>
              <a:cxn ang="0">
                <a:pos x="1451" y="1525"/>
              </a:cxn>
              <a:cxn ang="0">
                <a:pos x="1357" y="1395"/>
              </a:cxn>
              <a:cxn ang="0">
                <a:pos x="1312" y="1249"/>
              </a:cxn>
              <a:cxn ang="0">
                <a:pos x="1266" y="1059"/>
              </a:cxn>
              <a:cxn ang="0">
                <a:pos x="1288" y="900"/>
              </a:cxn>
              <a:cxn ang="0">
                <a:pos x="1306" y="827"/>
              </a:cxn>
              <a:cxn ang="0">
                <a:pos x="1266" y="718"/>
              </a:cxn>
              <a:cxn ang="0">
                <a:pos x="1145" y="653"/>
              </a:cxn>
              <a:cxn ang="0">
                <a:pos x="1227" y="516"/>
              </a:cxn>
              <a:cxn ang="0">
                <a:pos x="1187" y="371"/>
              </a:cxn>
              <a:cxn ang="0">
                <a:pos x="1237" y="292"/>
              </a:cxn>
              <a:cxn ang="0">
                <a:pos x="1167" y="226"/>
              </a:cxn>
              <a:cxn ang="0">
                <a:pos x="1144" y="268"/>
              </a:cxn>
              <a:cxn ang="0">
                <a:pos x="1030" y="262"/>
              </a:cxn>
              <a:cxn ang="0">
                <a:pos x="1136" y="413"/>
              </a:cxn>
              <a:cxn ang="0">
                <a:pos x="1060" y="378"/>
              </a:cxn>
              <a:cxn ang="0">
                <a:pos x="1008" y="229"/>
              </a:cxn>
              <a:cxn ang="0">
                <a:pos x="1014" y="74"/>
              </a:cxn>
              <a:cxn ang="0">
                <a:pos x="954" y="215"/>
              </a:cxn>
              <a:cxn ang="0">
                <a:pos x="876" y="333"/>
              </a:cxn>
              <a:cxn ang="0">
                <a:pos x="837" y="590"/>
              </a:cxn>
              <a:cxn ang="0">
                <a:pos x="943" y="667"/>
              </a:cxn>
              <a:cxn ang="0">
                <a:pos x="1033" y="802"/>
              </a:cxn>
              <a:cxn ang="0">
                <a:pos x="990" y="901"/>
              </a:cxn>
              <a:cxn ang="0">
                <a:pos x="987" y="936"/>
              </a:cxn>
              <a:cxn ang="0">
                <a:pos x="990" y="779"/>
              </a:cxn>
              <a:cxn ang="0">
                <a:pos x="865" y="712"/>
              </a:cxn>
              <a:cxn ang="0">
                <a:pos x="783" y="924"/>
              </a:cxn>
              <a:cxn ang="0">
                <a:pos x="654" y="1028"/>
              </a:cxn>
              <a:cxn ang="0">
                <a:pos x="506" y="1008"/>
              </a:cxn>
              <a:cxn ang="0">
                <a:pos x="496" y="934"/>
              </a:cxn>
              <a:cxn ang="0">
                <a:pos x="594" y="1019"/>
              </a:cxn>
              <a:cxn ang="0">
                <a:pos x="752" y="842"/>
              </a:cxn>
              <a:cxn ang="0">
                <a:pos x="768" y="675"/>
              </a:cxn>
              <a:cxn ang="0">
                <a:pos x="852" y="376"/>
              </a:cxn>
              <a:cxn ang="0">
                <a:pos x="843" y="229"/>
              </a:cxn>
              <a:cxn ang="0">
                <a:pos x="913" y="100"/>
              </a:cxn>
              <a:cxn ang="0">
                <a:pos x="781" y="1"/>
              </a:cxn>
              <a:cxn ang="0">
                <a:pos x="670" y="168"/>
              </a:cxn>
              <a:cxn ang="0">
                <a:pos x="540" y="274"/>
              </a:cxn>
              <a:cxn ang="0">
                <a:pos x="514" y="412"/>
              </a:cxn>
              <a:cxn ang="0">
                <a:pos x="533" y="527"/>
              </a:cxn>
              <a:cxn ang="0">
                <a:pos x="547" y="664"/>
              </a:cxn>
              <a:cxn ang="0">
                <a:pos x="438" y="576"/>
              </a:cxn>
              <a:cxn ang="0">
                <a:pos x="359" y="565"/>
              </a:cxn>
              <a:cxn ang="0">
                <a:pos x="334" y="679"/>
              </a:cxn>
              <a:cxn ang="0">
                <a:pos x="323" y="795"/>
              </a:cxn>
              <a:cxn ang="0">
                <a:pos x="31" y="949"/>
              </a:cxn>
              <a:cxn ang="0">
                <a:pos x="0" y="1111"/>
              </a:cxn>
              <a:cxn ang="0">
                <a:pos x="48" y="1180"/>
              </a:cxn>
              <a:cxn ang="0">
                <a:pos x="225" y="1231"/>
              </a:cxn>
              <a:cxn ang="0">
                <a:pos x="319" y="1300"/>
              </a:cxn>
              <a:cxn ang="0">
                <a:pos x="396" y="1299"/>
              </a:cxn>
              <a:cxn ang="0">
                <a:pos x="480" y="1432"/>
              </a:cxn>
              <a:cxn ang="0">
                <a:pos x="624" y="1559"/>
              </a:cxn>
              <a:cxn ang="0">
                <a:pos x="825" y="1637"/>
              </a:cxn>
              <a:cxn ang="0">
                <a:pos x="1001" y="1721"/>
              </a:cxn>
              <a:cxn ang="0">
                <a:pos x="1099" y="1660"/>
              </a:cxn>
              <a:cxn ang="0">
                <a:pos x="1193" y="1715"/>
              </a:cxn>
              <a:cxn ang="0">
                <a:pos x="1272" y="1769"/>
              </a:cxn>
            </a:cxnLst>
            <a:rect l="0" t="0" r="r" b="b"/>
            <a:pathLst>
              <a:path w="1454" h="1810">
                <a:moveTo>
                  <a:pt x="1328" y="1805"/>
                </a:moveTo>
                <a:lnTo>
                  <a:pt x="1328" y="1810"/>
                </a:lnTo>
                <a:lnTo>
                  <a:pt x="1328" y="1810"/>
                </a:lnTo>
                <a:lnTo>
                  <a:pt x="1328" y="1810"/>
                </a:lnTo>
                <a:lnTo>
                  <a:pt x="1336" y="1807"/>
                </a:lnTo>
                <a:lnTo>
                  <a:pt x="1342" y="1806"/>
                </a:lnTo>
                <a:lnTo>
                  <a:pt x="1348" y="1805"/>
                </a:lnTo>
                <a:lnTo>
                  <a:pt x="1355" y="1802"/>
                </a:lnTo>
                <a:lnTo>
                  <a:pt x="1355" y="1802"/>
                </a:lnTo>
                <a:lnTo>
                  <a:pt x="1358" y="1798"/>
                </a:lnTo>
                <a:lnTo>
                  <a:pt x="1361" y="1795"/>
                </a:lnTo>
                <a:lnTo>
                  <a:pt x="1362" y="1789"/>
                </a:lnTo>
                <a:lnTo>
                  <a:pt x="1363" y="1783"/>
                </a:lnTo>
                <a:lnTo>
                  <a:pt x="1364" y="1771"/>
                </a:lnTo>
                <a:lnTo>
                  <a:pt x="1366" y="1758"/>
                </a:lnTo>
                <a:lnTo>
                  <a:pt x="1366" y="1758"/>
                </a:lnTo>
                <a:lnTo>
                  <a:pt x="1367" y="1752"/>
                </a:lnTo>
                <a:lnTo>
                  <a:pt x="1370" y="1748"/>
                </a:lnTo>
                <a:lnTo>
                  <a:pt x="1377" y="1738"/>
                </a:lnTo>
                <a:lnTo>
                  <a:pt x="1384" y="1731"/>
                </a:lnTo>
                <a:lnTo>
                  <a:pt x="1392" y="1725"/>
                </a:lnTo>
                <a:lnTo>
                  <a:pt x="1400" y="1717"/>
                </a:lnTo>
                <a:lnTo>
                  <a:pt x="1407" y="1708"/>
                </a:lnTo>
                <a:lnTo>
                  <a:pt x="1410" y="1704"/>
                </a:lnTo>
                <a:lnTo>
                  <a:pt x="1411" y="1699"/>
                </a:lnTo>
                <a:lnTo>
                  <a:pt x="1412" y="1693"/>
                </a:lnTo>
                <a:lnTo>
                  <a:pt x="1413" y="1688"/>
                </a:lnTo>
                <a:lnTo>
                  <a:pt x="1413" y="1688"/>
                </a:lnTo>
                <a:lnTo>
                  <a:pt x="1412" y="1676"/>
                </a:lnTo>
                <a:lnTo>
                  <a:pt x="1409" y="1666"/>
                </a:lnTo>
                <a:lnTo>
                  <a:pt x="1405" y="1657"/>
                </a:lnTo>
                <a:lnTo>
                  <a:pt x="1401" y="1649"/>
                </a:lnTo>
                <a:lnTo>
                  <a:pt x="1392" y="1634"/>
                </a:lnTo>
                <a:lnTo>
                  <a:pt x="1388" y="1626"/>
                </a:lnTo>
                <a:lnTo>
                  <a:pt x="1387" y="1619"/>
                </a:lnTo>
                <a:lnTo>
                  <a:pt x="1387" y="1619"/>
                </a:lnTo>
                <a:lnTo>
                  <a:pt x="1388" y="1607"/>
                </a:lnTo>
                <a:lnTo>
                  <a:pt x="1390" y="1598"/>
                </a:lnTo>
                <a:lnTo>
                  <a:pt x="1394" y="1590"/>
                </a:lnTo>
                <a:lnTo>
                  <a:pt x="1397" y="1583"/>
                </a:lnTo>
                <a:lnTo>
                  <a:pt x="1403" y="1577"/>
                </a:lnTo>
                <a:lnTo>
                  <a:pt x="1409" y="1573"/>
                </a:lnTo>
                <a:lnTo>
                  <a:pt x="1420" y="1562"/>
                </a:lnTo>
                <a:lnTo>
                  <a:pt x="1433" y="1553"/>
                </a:lnTo>
                <a:lnTo>
                  <a:pt x="1439" y="1547"/>
                </a:lnTo>
                <a:lnTo>
                  <a:pt x="1443" y="1542"/>
                </a:lnTo>
                <a:lnTo>
                  <a:pt x="1448" y="1534"/>
                </a:lnTo>
                <a:lnTo>
                  <a:pt x="1451" y="1525"/>
                </a:lnTo>
                <a:lnTo>
                  <a:pt x="1454" y="1515"/>
                </a:lnTo>
                <a:lnTo>
                  <a:pt x="1454" y="1504"/>
                </a:lnTo>
                <a:lnTo>
                  <a:pt x="1454" y="1504"/>
                </a:lnTo>
                <a:lnTo>
                  <a:pt x="1453" y="1483"/>
                </a:lnTo>
                <a:lnTo>
                  <a:pt x="1450" y="1465"/>
                </a:lnTo>
                <a:lnTo>
                  <a:pt x="1448" y="1447"/>
                </a:lnTo>
                <a:lnTo>
                  <a:pt x="1446" y="1430"/>
                </a:lnTo>
                <a:lnTo>
                  <a:pt x="1446" y="1430"/>
                </a:lnTo>
                <a:lnTo>
                  <a:pt x="1435" y="1430"/>
                </a:lnTo>
                <a:lnTo>
                  <a:pt x="1422" y="1428"/>
                </a:lnTo>
                <a:lnTo>
                  <a:pt x="1407" y="1423"/>
                </a:lnTo>
                <a:lnTo>
                  <a:pt x="1390" y="1418"/>
                </a:lnTo>
                <a:lnTo>
                  <a:pt x="1377" y="1412"/>
                </a:lnTo>
                <a:lnTo>
                  <a:pt x="1365" y="1405"/>
                </a:lnTo>
                <a:lnTo>
                  <a:pt x="1361" y="1400"/>
                </a:lnTo>
                <a:lnTo>
                  <a:pt x="1357" y="1395"/>
                </a:lnTo>
                <a:lnTo>
                  <a:pt x="1355" y="1391"/>
                </a:lnTo>
                <a:lnTo>
                  <a:pt x="1355" y="1386"/>
                </a:lnTo>
                <a:lnTo>
                  <a:pt x="1355" y="1386"/>
                </a:lnTo>
                <a:lnTo>
                  <a:pt x="1355" y="1382"/>
                </a:lnTo>
                <a:lnTo>
                  <a:pt x="1356" y="1377"/>
                </a:lnTo>
                <a:lnTo>
                  <a:pt x="1361" y="1369"/>
                </a:lnTo>
                <a:lnTo>
                  <a:pt x="1365" y="1362"/>
                </a:lnTo>
                <a:lnTo>
                  <a:pt x="1370" y="1357"/>
                </a:lnTo>
                <a:lnTo>
                  <a:pt x="1370" y="1357"/>
                </a:lnTo>
                <a:lnTo>
                  <a:pt x="1366" y="1287"/>
                </a:lnTo>
                <a:lnTo>
                  <a:pt x="1366" y="1287"/>
                </a:lnTo>
                <a:lnTo>
                  <a:pt x="1366" y="1287"/>
                </a:lnTo>
                <a:lnTo>
                  <a:pt x="1343" y="1273"/>
                </a:lnTo>
                <a:lnTo>
                  <a:pt x="1332" y="1267"/>
                </a:lnTo>
                <a:lnTo>
                  <a:pt x="1321" y="1259"/>
                </a:lnTo>
                <a:lnTo>
                  <a:pt x="1312" y="1249"/>
                </a:lnTo>
                <a:lnTo>
                  <a:pt x="1309" y="1244"/>
                </a:lnTo>
                <a:lnTo>
                  <a:pt x="1305" y="1238"/>
                </a:lnTo>
                <a:lnTo>
                  <a:pt x="1303" y="1232"/>
                </a:lnTo>
                <a:lnTo>
                  <a:pt x="1301" y="1225"/>
                </a:lnTo>
                <a:lnTo>
                  <a:pt x="1300" y="1218"/>
                </a:lnTo>
                <a:lnTo>
                  <a:pt x="1300" y="1210"/>
                </a:lnTo>
                <a:lnTo>
                  <a:pt x="1300" y="1210"/>
                </a:lnTo>
                <a:lnTo>
                  <a:pt x="1300" y="1111"/>
                </a:lnTo>
                <a:lnTo>
                  <a:pt x="1300" y="1111"/>
                </a:lnTo>
                <a:lnTo>
                  <a:pt x="1298" y="1100"/>
                </a:lnTo>
                <a:lnTo>
                  <a:pt x="1296" y="1091"/>
                </a:lnTo>
                <a:lnTo>
                  <a:pt x="1294" y="1085"/>
                </a:lnTo>
                <a:lnTo>
                  <a:pt x="1289" y="1080"/>
                </a:lnTo>
                <a:lnTo>
                  <a:pt x="1279" y="1072"/>
                </a:lnTo>
                <a:lnTo>
                  <a:pt x="1273" y="1066"/>
                </a:lnTo>
                <a:lnTo>
                  <a:pt x="1266" y="1059"/>
                </a:lnTo>
                <a:lnTo>
                  <a:pt x="1266" y="1059"/>
                </a:lnTo>
                <a:lnTo>
                  <a:pt x="1263" y="1050"/>
                </a:lnTo>
                <a:lnTo>
                  <a:pt x="1259" y="1034"/>
                </a:lnTo>
                <a:lnTo>
                  <a:pt x="1251" y="992"/>
                </a:lnTo>
                <a:lnTo>
                  <a:pt x="1241" y="935"/>
                </a:lnTo>
                <a:lnTo>
                  <a:pt x="1241" y="935"/>
                </a:lnTo>
                <a:lnTo>
                  <a:pt x="1241" y="929"/>
                </a:lnTo>
                <a:lnTo>
                  <a:pt x="1244" y="925"/>
                </a:lnTo>
                <a:lnTo>
                  <a:pt x="1248" y="921"/>
                </a:lnTo>
                <a:lnTo>
                  <a:pt x="1254" y="920"/>
                </a:lnTo>
                <a:lnTo>
                  <a:pt x="1264" y="918"/>
                </a:lnTo>
                <a:lnTo>
                  <a:pt x="1274" y="916"/>
                </a:lnTo>
                <a:lnTo>
                  <a:pt x="1274" y="916"/>
                </a:lnTo>
                <a:lnTo>
                  <a:pt x="1279" y="911"/>
                </a:lnTo>
                <a:lnTo>
                  <a:pt x="1285" y="905"/>
                </a:lnTo>
                <a:lnTo>
                  <a:pt x="1288" y="900"/>
                </a:lnTo>
                <a:lnTo>
                  <a:pt x="1293" y="893"/>
                </a:lnTo>
                <a:lnTo>
                  <a:pt x="1295" y="885"/>
                </a:lnTo>
                <a:lnTo>
                  <a:pt x="1297" y="878"/>
                </a:lnTo>
                <a:lnTo>
                  <a:pt x="1298" y="871"/>
                </a:lnTo>
                <a:lnTo>
                  <a:pt x="1300" y="865"/>
                </a:lnTo>
                <a:lnTo>
                  <a:pt x="1300" y="865"/>
                </a:lnTo>
                <a:lnTo>
                  <a:pt x="1303" y="865"/>
                </a:lnTo>
                <a:lnTo>
                  <a:pt x="1300" y="857"/>
                </a:lnTo>
                <a:lnTo>
                  <a:pt x="1300" y="857"/>
                </a:lnTo>
                <a:lnTo>
                  <a:pt x="1300" y="857"/>
                </a:lnTo>
                <a:lnTo>
                  <a:pt x="1298" y="851"/>
                </a:lnTo>
                <a:lnTo>
                  <a:pt x="1297" y="845"/>
                </a:lnTo>
                <a:lnTo>
                  <a:pt x="1296" y="835"/>
                </a:lnTo>
                <a:lnTo>
                  <a:pt x="1296" y="835"/>
                </a:lnTo>
                <a:lnTo>
                  <a:pt x="1302" y="832"/>
                </a:lnTo>
                <a:lnTo>
                  <a:pt x="1306" y="827"/>
                </a:lnTo>
                <a:lnTo>
                  <a:pt x="1310" y="822"/>
                </a:lnTo>
                <a:lnTo>
                  <a:pt x="1312" y="818"/>
                </a:lnTo>
                <a:lnTo>
                  <a:pt x="1313" y="812"/>
                </a:lnTo>
                <a:lnTo>
                  <a:pt x="1313" y="806"/>
                </a:lnTo>
                <a:lnTo>
                  <a:pt x="1314" y="791"/>
                </a:lnTo>
                <a:lnTo>
                  <a:pt x="1314" y="791"/>
                </a:lnTo>
                <a:lnTo>
                  <a:pt x="1313" y="783"/>
                </a:lnTo>
                <a:lnTo>
                  <a:pt x="1312" y="776"/>
                </a:lnTo>
                <a:lnTo>
                  <a:pt x="1311" y="771"/>
                </a:lnTo>
                <a:lnTo>
                  <a:pt x="1309" y="765"/>
                </a:lnTo>
                <a:lnTo>
                  <a:pt x="1303" y="755"/>
                </a:lnTo>
                <a:lnTo>
                  <a:pt x="1296" y="746"/>
                </a:lnTo>
                <a:lnTo>
                  <a:pt x="1280" y="733"/>
                </a:lnTo>
                <a:lnTo>
                  <a:pt x="1273" y="726"/>
                </a:lnTo>
                <a:lnTo>
                  <a:pt x="1266" y="718"/>
                </a:lnTo>
                <a:lnTo>
                  <a:pt x="1266" y="718"/>
                </a:lnTo>
                <a:lnTo>
                  <a:pt x="1260" y="717"/>
                </a:lnTo>
                <a:lnTo>
                  <a:pt x="1256" y="719"/>
                </a:lnTo>
                <a:lnTo>
                  <a:pt x="1249" y="720"/>
                </a:lnTo>
                <a:lnTo>
                  <a:pt x="1244" y="721"/>
                </a:lnTo>
                <a:lnTo>
                  <a:pt x="1237" y="721"/>
                </a:lnTo>
                <a:lnTo>
                  <a:pt x="1237" y="721"/>
                </a:lnTo>
                <a:lnTo>
                  <a:pt x="1229" y="721"/>
                </a:lnTo>
                <a:lnTo>
                  <a:pt x="1222" y="719"/>
                </a:lnTo>
                <a:lnTo>
                  <a:pt x="1214" y="715"/>
                </a:lnTo>
                <a:lnTo>
                  <a:pt x="1205" y="711"/>
                </a:lnTo>
                <a:lnTo>
                  <a:pt x="1197" y="706"/>
                </a:lnTo>
                <a:lnTo>
                  <a:pt x="1188" y="699"/>
                </a:lnTo>
                <a:lnTo>
                  <a:pt x="1172" y="685"/>
                </a:lnTo>
                <a:lnTo>
                  <a:pt x="1157" y="671"/>
                </a:lnTo>
                <a:lnTo>
                  <a:pt x="1151" y="661"/>
                </a:lnTo>
                <a:lnTo>
                  <a:pt x="1145" y="653"/>
                </a:lnTo>
                <a:lnTo>
                  <a:pt x="1141" y="645"/>
                </a:lnTo>
                <a:lnTo>
                  <a:pt x="1137" y="637"/>
                </a:lnTo>
                <a:lnTo>
                  <a:pt x="1135" y="630"/>
                </a:lnTo>
                <a:lnTo>
                  <a:pt x="1134" y="622"/>
                </a:lnTo>
                <a:lnTo>
                  <a:pt x="1134" y="622"/>
                </a:lnTo>
                <a:lnTo>
                  <a:pt x="1135" y="607"/>
                </a:lnTo>
                <a:lnTo>
                  <a:pt x="1138" y="593"/>
                </a:lnTo>
                <a:lnTo>
                  <a:pt x="1143" y="583"/>
                </a:lnTo>
                <a:lnTo>
                  <a:pt x="1150" y="574"/>
                </a:lnTo>
                <a:lnTo>
                  <a:pt x="1158" y="567"/>
                </a:lnTo>
                <a:lnTo>
                  <a:pt x="1166" y="561"/>
                </a:lnTo>
                <a:lnTo>
                  <a:pt x="1186" y="551"/>
                </a:lnTo>
                <a:lnTo>
                  <a:pt x="1204" y="539"/>
                </a:lnTo>
                <a:lnTo>
                  <a:pt x="1213" y="534"/>
                </a:lnTo>
                <a:lnTo>
                  <a:pt x="1221" y="526"/>
                </a:lnTo>
                <a:lnTo>
                  <a:pt x="1227" y="516"/>
                </a:lnTo>
                <a:lnTo>
                  <a:pt x="1233" y="506"/>
                </a:lnTo>
                <a:lnTo>
                  <a:pt x="1236" y="492"/>
                </a:lnTo>
                <a:lnTo>
                  <a:pt x="1237" y="476"/>
                </a:lnTo>
                <a:lnTo>
                  <a:pt x="1237" y="476"/>
                </a:lnTo>
                <a:lnTo>
                  <a:pt x="1236" y="466"/>
                </a:lnTo>
                <a:lnTo>
                  <a:pt x="1235" y="455"/>
                </a:lnTo>
                <a:lnTo>
                  <a:pt x="1232" y="446"/>
                </a:lnTo>
                <a:lnTo>
                  <a:pt x="1229" y="438"/>
                </a:lnTo>
                <a:lnTo>
                  <a:pt x="1225" y="431"/>
                </a:lnTo>
                <a:lnTo>
                  <a:pt x="1221" y="423"/>
                </a:lnTo>
                <a:lnTo>
                  <a:pt x="1211" y="410"/>
                </a:lnTo>
                <a:lnTo>
                  <a:pt x="1202" y="399"/>
                </a:lnTo>
                <a:lnTo>
                  <a:pt x="1194" y="387"/>
                </a:lnTo>
                <a:lnTo>
                  <a:pt x="1190" y="383"/>
                </a:lnTo>
                <a:lnTo>
                  <a:pt x="1188" y="377"/>
                </a:lnTo>
                <a:lnTo>
                  <a:pt x="1187" y="371"/>
                </a:lnTo>
                <a:lnTo>
                  <a:pt x="1186" y="366"/>
                </a:lnTo>
                <a:lnTo>
                  <a:pt x="1186" y="366"/>
                </a:lnTo>
                <a:lnTo>
                  <a:pt x="1187" y="359"/>
                </a:lnTo>
                <a:lnTo>
                  <a:pt x="1188" y="354"/>
                </a:lnTo>
                <a:lnTo>
                  <a:pt x="1191" y="351"/>
                </a:lnTo>
                <a:lnTo>
                  <a:pt x="1195" y="347"/>
                </a:lnTo>
                <a:lnTo>
                  <a:pt x="1204" y="344"/>
                </a:lnTo>
                <a:lnTo>
                  <a:pt x="1214" y="339"/>
                </a:lnTo>
                <a:lnTo>
                  <a:pt x="1219" y="337"/>
                </a:lnTo>
                <a:lnTo>
                  <a:pt x="1224" y="335"/>
                </a:lnTo>
                <a:lnTo>
                  <a:pt x="1228" y="331"/>
                </a:lnTo>
                <a:lnTo>
                  <a:pt x="1232" y="326"/>
                </a:lnTo>
                <a:lnTo>
                  <a:pt x="1235" y="320"/>
                </a:lnTo>
                <a:lnTo>
                  <a:pt x="1237" y="313"/>
                </a:lnTo>
                <a:lnTo>
                  <a:pt x="1237" y="303"/>
                </a:lnTo>
                <a:lnTo>
                  <a:pt x="1237" y="292"/>
                </a:lnTo>
                <a:lnTo>
                  <a:pt x="1237" y="292"/>
                </a:lnTo>
                <a:lnTo>
                  <a:pt x="1235" y="284"/>
                </a:lnTo>
                <a:lnTo>
                  <a:pt x="1233" y="278"/>
                </a:lnTo>
                <a:lnTo>
                  <a:pt x="1229" y="272"/>
                </a:lnTo>
                <a:lnTo>
                  <a:pt x="1225" y="269"/>
                </a:lnTo>
                <a:lnTo>
                  <a:pt x="1219" y="265"/>
                </a:lnTo>
                <a:lnTo>
                  <a:pt x="1213" y="262"/>
                </a:lnTo>
                <a:lnTo>
                  <a:pt x="1201" y="257"/>
                </a:lnTo>
                <a:lnTo>
                  <a:pt x="1188" y="253"/>
                </a:lnTo>
                <a:lnTo>
                  <a:pt x="1182" y="251"/>
                </a:lnTo>
                <a:lnTo>
                  <a:pt x="1178" y="247"/>
                </a:lnTo>
                <a:lnTo>
                  <a:pt x="1173" y="244"/>
                </a:lnTo>
                <a:lnTo>
                  <a:pt x="1170" y="239"/>
                </a:lnTo>
                <a:lnTo>
                  <a:pt x="1167" y="233"/>
                </a:lnTo>
                <a:lnTo>
                  <a:pt x="1167" y="226"/>
                </a:lnTo>
                <a:lnTo>
                  <a:pt x="1167" y="226"/>
                </a:lnTo>
                <a:lnTo>
                  <a:pt x="1166" y="213"/>
                </a:lnTo>
                <a:lnTo>
                  <a:pt x="1167" y="207"/>
                </a:lnTo>
                <a:lnTo>
                  <a:pt x="1171" y="200"/>
                </a:lnTo>
                <a:lnTo>
                  <a:pt x="1171" y="200"/>
                </a:lnTo>
                <a:lnTo>
                  <a:pt x="1153" y="203"/>
                </a:lnTo>
                <a:lnTo>
                  <a:pt x="1136" y="207"/>
                </a:lnTo>
                <a:lnTo>
                  <a:pt x="1129" y="210"/>
                </a:lnTo>
                <a:lnTo>
                  <a:pt x="1122" y="213"/>
                </a:lnTo>
                <a:lnTo>
                  <a:pt x="1118" y="217"/>
                </a:lnTo>
                <a:lnTo>
                  <a:pt x="1115" y="223"/>
                </a:lnTo>
                <a:lnTo>
                  <a:pt x="1115" y="223"/>
                </a:lnTo>
                <a:lnTo>
                  <a:pt x="1127" y="234"/>
                </a:lnTo>
                <a:lnTo>
                  <a:pt x="1135" y="245"/>
                </a:lnTo>
                <a:lnTo>
                  <a:pt x="1141" y="254"/>
                </a:lnTo>
                <a:lnTo>
                  <a:pt x="1143" y="261"/>
                </a:lnTo>
                <a:lnTo>
                  <a:pt x="1144" y="268"/>
                </a:lnTo>
                <a:lnTo>
                  <a:pt x="1143" y="271"/>
                </a:lnTo>
                <a:lnTo>
                  <a:pt x="1141" y="274"/>
                </a:lnTo>
                <a:lnTo>
                  <a:pt x="1135" y="275"/>
                </a:lnTo>
                <a:lnTo>
                  <a:pt x="1129" y="275"/>
                </a:lnTo>
                <a:lnTo>
                  <a:pt x="1121" y="272"/>
                </a:lnTo>
                <a:lnTo>
                  <a:pt x="1112" y="269"/>
                </a:lnTo>
                <a:lnTo>
                  <a:pt x="1102" y="264"/>
                </a:lnTo>
                <a:lnTo>
                  <a:pt x="1090" y="257"/>
                </a:lnTo>
                <a:lnTo>
                  <a:pt x="1079" y="249"/>
                </a:lnTo>
                <a:lnTo>
                  <a:pt x="1066" y="240"/>
                </a:lnTo>
                <a:lnTo>
                  <a:pt x="1053" y="230"/>
                </a:lnTo>
                <a:lnTo>
                  <a:pt x="1053" y="230"/>
                </a:lnTo>
                <a:lnTo>
                  <a:pt x="1046" y="239"/>
                </a:lnTo>
                <a:lnTo>
                  <a:pt x="1038" y="249"/>
                </a:lnTo>
                <a:lnTo>
                  <a:pt x="1034" y="255"/>
                </a:lnTo>
                <a:lnTo>
                  <a:pt x="1030" y="262"/>
                </a:lnTo>
                <a:lnTo>
                  <a:pt x="1028" y="269"/>
                </a:lnTo>
                <a:lnTo>
                  <a:pt x="1027" y="276"/>
                </a:lnTo>
                <a:lnTo>
                  <a:pt x="1027" y="284"/>
                </a:lnTo>
                <a:lnTo>
                  <a:pt x="1030" y="292"/>
                </a:lnTo>
                <a:lnTo>
                  <a:pt x="1035" y="301"/>
                </a:lnTo>
                <a:lnTo>
                  <a:pt x="1042" y="310"/>
                </a:lnTo>
                <a:lnTo>
                  <a:pt x="1052" y="320"/>
                </a:lnTo>
                <a:lnTo>
                  <a:pt x="1066" y="329"/>
                </a:lnTo>
                <a:lnTo>
                  <a:pt x="1083" y="339"/>
                </a:lnTo>
                <a:lnTo>
                  <a:pt x="1105" y="351"/>
                </a:lnTo>
                <a:lnTo>
                  <a:pt x="1105" y="351"/>
                </a:lnTo>
                <a:lnTo>
                  <a:pt x="1113" y="362"/>
                </a:lnTo>
                <a:lnTo>
                  <a:pt x="1120" y="375"/>
                </a:lnTo>
                <a:lnTo>
                  <a:pt x="1128" y="390"/>
                </a:lnTo>
                <a:lnTo>
                  <a:pt x="1134" y="405"/>
                </a:lnTo>
                <a:lnTo>
                  <a:pt x="1136" y="413"/>
                </a:lnTo>
                <a:lnTo>
                  <a:pt x="1137" y="420"/>
                </a:lnTo>
                <a:lnTo>
                  <a:pt x="1137" y="427"/>
                </a:lnTo>
                <a:lnTo>
                  <a:pt x="1135" y="433"/>
                </a:lnTo>
                <a:lnTo>
                  <a:pt x="1133" y="438"/>
                </a:lnTo>
                <a:lnTo>
                  <a:pt x="1127" y="443"/>
                </a:lnTo>
                <a:lnTo>
                  <a:pt x="1127" y="443"/>
                </a:lnTo>
                <a:lnTo>
                  <a:pt x="1119" y="437"/>
                </a:lnTo>
                <a:lnTo>
                  <a:pt x="1113" y="430"/>
                </a:lnTo>
                <a:lnTo>
                  <a:pt x="1107" y="423"/>
                </a:lnTo>
                <a:lnTo>
                  <a:pt x="1103" y="414"/>
                </a:lnTo>
                <a:lnTo>
                  <a:pt x="1092" y="396"/>
                </a:lnTo>
                <a:lnTo>
                  <a:pt x="1087" y="387"/>
                </a:lnTo>
                <a:lnTo>
                  <a:pt x="1079" y="379"/>
                </a:lnTo>
                <a:lnTo>
                  <a:pt x="1079" y="379"/>
                </a:lnTo>
                <a:lnTo>
                  <a:pt x="1069" y="379"/>
                </a:lnTo>
                <a:lnTo>
                  <a:pt x="1060" y="378"/>
                </a:lnTo>
                <a:lnTo>
                  <a:pt x="1052" y="375"/>
                </a:lnTo>
                <a:lnTo>
                  <a:pt x="1043" y="372"/>
                </a:lnTo>
                <a:lnTo>
                  <a:pt x="1036" y="368"/>
                </a:lnTo>
                <a:lnTo>
                  <a:pt x="1028" y="363"/>
                </a:lnTo>
                <a:lnTo>
                  <a:pt x="1015" y="354"/>
                </a:lnTo>
                <a:lnTo>
                  <a:pt x="1005" y="343"/>
                </a:lnTo>
                <a:lnTo>
                  <a:pt x="996" y="332"/>
                </a:lnTo>
                <a:lnTo>
                  <a:pt x="990" y="322"/>
                </a:lnTo>
                <a:lnTo>
                  <a:pt x="987" y="314"/>
                </a:lnTo>
                <a:lnTo>
                  <a:pt x="987" y="314"/>
                </a:lnTo>
                <a:lnTo>
                  <a:pt x="987" y="303"/>
                </a:lnTo>
                <a:lnTo>
                  <a:pt x="988" y="294"/>
                </a:lnTo>
                <a:lnTo>
                  <a:pt x="990" y="276"/>
                </a:lnTo>
                <a:lnTo>
                  <a:pt x="995" y="260"/>
                </a:lnTo>
                <a:lnTo>
                  <a:pt x="1001" y="244"/>
                </a:lnTo>
                <a:lnTo>
                  <a:pt x="1008" y="229"/>
                </a:lnTo>
                <a:lnTo>
                  <a:pt x="1016" y="214"/>
                </a:lnTo>
                <a:lnTo>
                  <a:pt x="1023" y="198"/>
                </a:lnTo>
                <a:lnTo>
                  <a:pt x="1031" y="181"/>
                </a:lnTo>
                <a:lnTo>
                  <a:pt x="1031" y="181"/>
                </a:lnTo>
                <a:lnTo>
                  <a:pt x="1033" y="173"/>
                </a:lnTo>
                <a:lnTo>
                  <a:pt x="1035" y="152"/>
                </a:lnTo>
                <a:lnTo>
                  <a:pt x="1036" y="135"/>
                </a:lnTo>
                <a:lnTo>
                  <a:pt x="1036" y="118"/>
                </a:lnTo>
                <a:lnTo>
                  <a:pt x="1035" y="99"/>
                </a:lnTo>
                <a:lnTo>
                  <a:pt x="1031" y="79"/>
                </a:lnTo>
                <a:lnTo>
                  <a:pt x="1031" y="79"/>
                </a:lnTo>
                <a:lnTo>
                  <a:pt x="1027" y="76"/>
                </a:lnTo>
                <a:lnTo>
                  <a:pt x="1023" y="73"/>
                </a:lnTo>
                <a:lnTo>
                  <a:pt x="1020" y="73"/>
                </a:lnTo>
                <a:lnTo>
                  <a:pt x="1016" y="73"/>
                </a:lnTo>
                <a:lnTo>
                  <a:pt x="1014" y="74"/>
                </a:lnTo>
                <a:lnTo>
                  <a:pt x="1011" y="77"/>
                </a:lnTo>
                <a:lnTo>
                  <a:pt x="1007" y="84"/>
                </a:lnTo>
                <a:lnTo>
                  <a:pt x="1004" y="93"/>
                </a:lnTo>
                <a:lnTo>
                  <a:pt x="1001" y="104"/>
                </a:lnTo>
                <a:lnTo>
                  <a:pt x="997" y="132"/>
                </a:lnTo>
                <a:lnTo>
                  <a:pt x="993" y="162"/>
                </a:lnTo>
                <a:lnTo>
                  <a:pt x="991" y="176"/>
                </a:lnTo>
                <a:lnTo>
                  <a:pt x="989" y="187"/>
                </a:lnTo>
                <a:lnTo>
                  <a:pt x="985" y="198"/>
                </a:lnTo>
                <a:lnTo>
                  <a:pt x="981" y="206"/>
                </a:lnTo>
                <a:lnTo>
                  <a:pt x="978" y="208"/>
                </a:lnTo>
                <a:lnTo>
                  <a:pt x="976" y="210"/>
                </a:lnTo>
                <a:lnTo>
                  <a:pt x="973" y="211"/>
                </a:lnTo>
                <a:lnTo>
                  <a:pt x="969" y="211"/>
                </a:lnTo>
                <a:lnTo>
                  <a:pt x="969" y="211"/>
                </a:lnTo>
                <a:lnTo>
                  <a:pt x="954" y="215"/>
                </a:lnTo>
                <a:lnTo>
                  <a:pt x="941" y="218"/>
                </a:lnTo>
                <a:lnTo>
                  <a:pt x="929" y="223"/>
                </a:lnTo>
                <a:lnTo>
                  <a:pt x="920" y="226"/>
                </a:lnTo>
                <a:lnTo>
                  <a:pt x="912" y="231"/>
                </a:lnTo>
                <a:lnTo>
                  <a:pt x="905" y="237"/>
                </a:lnTo>
                <a:lnTo>
                  <a:pt x="899" y="241"/>
                </a:lnTo>
                <a:lnTo>
                  <a:pt x="893" y="246"/>
                </a:lnTo>
                <a:lnTo>
                  <a:pt x="890" y="252"/>
                </a:lnTo>
                <a:lnTo>
                  <a:pt x="886" y="257"/>
                </a:lnTo>
                <a:lnTo>
                  <a:pt x="883" y="269"/>
                </a:lnTo>
                <a:lnTo>
                  <a:pt x="880" y="283"/>
                </a:lnTo>
                <a:lnTo>
                  <a:pt x="877" y="295"/>
                </a:lnTo>
                <a:lnTo>
                  <a:pt x="877" y="295"/>
                </a:lnTo>
                <a:lnTo>
                  <a:pt x="875" y="308"/>
                </a:lnTo>
                <a:lnTo>
                  <a:pt x="875" y="321"/>
                </a:lnTo>
                <a:lnTo>
                  <a:pt x="876" y="333"/>
                </a:lnTo>
                <a:lnTo>
                  <a:pt x="877" y="347"/>
                </a:lnTo>
                <a:lnTo>
                  <a:pt x="883" y="375"/>
                </a:lnTo>
                <a:lnTo>
                  <a:pt x="889" y="401"/>
                </a:lnTo>
                <a:lnTo>
                  <a:pt x="893" y="425"/>
                </a:lnTo>
                <a:lnTo>
                  <a:pt x="894" y="437"/>
                </a:lnTo>
                <a:lnTo>
                  <a:pt x="893" y="447"/>
                </a:lnTo>
                <a:lnTo>
                  <a:pt x="892" y="456"/>
                </a:lnTo>
                <a:lnTo>
                  <a:pt x="888" y="465"/>
                </a:lnTo>
                <a:lnTo>
                  <a:pt x="882" y="470"/>
                </a:lnTo>
                <a:lnTo>
                  <a:pt x="874" y="476"/>
                </a:lnTo>
                <a:lnTo>
                  <a:pt x="874" y="476"/>
                </a:lnTo>
                <a:lnTo>
                  <a:pt x="860" y="512"/>
                </a:lnTo>
                <a:lnTo>
                  <a:pt x="848" y="545"/>
                </a:lnTo>
                <a:lnTo>
                  <a:pt x="843" y="561"/>
                </a:lnTo>
                <a:lnTo>
                  <a:pt x="839" y="576"/>
                </a:lnTo>
                <a:lnTo>
                  <a:pt x="837" y="590"/>
                </a:lnTo>
                <a:lnTo>
                  <a:pt x="837" y="604"/>
                </a:lnTo>
                <a:lnTo>
                  <a:pt x="837" y="604"/>
                </a:lnTo>
                <a:lnTo>
                  <a:pt x="836" y="627"/>
                </a:lnTo>
                <a:lnTo>
                  <a:pt x="836" y="646"/>
                </a:lnTo>
                <a:lnTo>
                  <a:pt x="837" y="654"/>
                </a:lnTo>
                <a:lnTo>
                  <a:pt x="838" y="661"/>
                </a:lnTo>
                <a:lnTo>
                  <a:pt x="840" y="668"/>
                </a:lnTo>
                <a:lnTo>
                  <a:pt x="844" y="673"/>
                </a:lnTo>
                <a:lnTo>
                  <a:pt x="850" y="676"/>
                </a:lnTo>
                <a:lnTo>
                  <a:pt x="857" y="679"/>
                </a:lnTo>
                <a:lnTo>
                  <a:pt x="865" y="680"/>
                </a:lnTo>
                <a:lnTo>
                  <a:pt x="875" y="680"/>
                </a:lnTo>
                <a:lnTo>
                  <a:pt x="888" y="679"/>
                </a:lnTo>
                <a:lnTo>
                  <a:pt x="904" y="676"/>
                </a:lnTo>
                <a:lnTo>
                  <a:pt x="922" y="673"/>
                </a:lnTo>
                <a:lnTo>
                  <a:pt x="943" y="667"/>
                </a:lnTo>
                <a:lnTo>
                  <a:pt x="943" y="667"/>
                </a:lnTo>
                <a:lnTo>
                  <a:pt x="952" y="669"/>
                </a:lnTo>
                <a:lnTo>
                  <a:pt x="961" y="673"/>
                </a:lnTo>
                <a:lnTo>
                  <a:pt x="969" y="677"/>
                </a:lnTo>
                <a:lnTo>
                  <a:pt x="977" y="682"/>
                </a:lnTo>
                <a:lnTo>
                  <a:pt x="984" y="688"/>
                </a:lnTo>
                <a:lnTo>
                  <a:pt x="991" y="695"/>
                </a:lnTo>
                <a:lnTo>
                  <a:pt x="997" y="702"/>
                </a:lnTo>
                <a:lnTo>
                  <a:pt x="1003" y="710"/>
                </a:lnTo>
                <a:lnTo>
                  <a:pt x="1007" y="719"/>
                </a:lnTo>
                <a:lnTo>
                  <a:pt x="1012" y="727"/>
                </a:lnTo>
                <a:lnTo>
                  <a:pt x="1020" y="748"/>
                </a:lnTo>
                <a:lnTo>
                  <a:pt x="1027" y="768"/>
                </a:lnTo>
                <a:lnTo>
                  <a:pt x="1031" y="791"/>
                </a:lnTo>
                <a:lnTo>
                  <a:pt x="1031" y="791"/>
                </a:lnTo>
                <a:lnTo>
                  <a:pt x="1033" y="802"/>
                </a:lnTo>
                <a:lnTo>
                  <a:pt x="1033" y="811"/>
                </a:lnTo>
                <a:lnTo>
                  <a:pt x="1031" y="819"/>
                </a:lnTo>
                <a:lnTo>
                  <a:pt x="1029" y="825"/>
                </a:lnTo>
                <a:lnTo>
                  <a:pt x="1027" y="830"/>
                </a:lnTo>
                <a:lnTo>
                  <a:pt x="1023" y="835"/>
                </a:lnTo>
                <a:lnTo>
                  <a:pt x="1014" y="842"/>
                </a:lnTo>
                <a:lnTo>
                  <a:pt x="1005" y="848"/>
                </a:lnTo>
                <a:lnTo>
                  <a:pt x="996" y="855"/>
                </a:lnTo>
                <a:lnTo>
                  <a:pt x="992" y="858"/>
                </a:lnTo>
                <a:lnTo>
                  <a:pt x="988" y="864"/>
                </a:lnTo>
                <a:lnTo>
                  <a:pt x="985" y="870"/>
                </a:lnTo>
                <a:lnTo>
                  <a:pt x="983" y="876"/>
                </a:lnTo>
                <a:lnTo>
                  <a:pt x="983" y="876"/>
                </a:lnTo>
                <a:lnTo>
                  <a:pt x="984" y="885"/>
                </a:lnTo>
                <a:lnTo>
                  <a:pt x="987" y="893"/>
                </a:lnTo>
                <a:lnTo>
                  <a:pt x="990" y="901"/>
                </a:lnTo>
                <a:lnTo>
                  <a:pt x="995" y="908"/>
                </a:lnTo>
                <a:lnTo>
                  <a:pt x="1000" y="914"/>
                </a:lnTo>
                <a:lnTo>
                  <a:pt x="1007" y="921"/>
                </a:lnTo>
                <a:lnTo>
                  <a:pt x="1022" y="932"/>
                </a:lnTo>
                <a:lnTo>
                  <a:pt x="1037" y="941"/>
                </a:lnTo>
                <a:lnTo>
                  <a:pt x="1050" y="949"/>
                </a:lnTo>
                <a:lnTo>
                  <a:pt x="1058" y="956"/>
                </a:lnTo>
                <a:lnTo>
                  <a:pt x="1060" y="958"/>
                </a:lnTo>
                <a:lnTo>
                  <a:pt x="1060" y="960"/>
                </a:lnTo>
                <a:lnTo>
                  <a:pt x="1060" y="960"/>
                </a:lnTo>
                <a:lnTo>
                  <a:pt x="1052" y="960"/>
                </a:lnTo>
                <a:lnTo>
                  <a:pt x="1044" y="960"/>
                </a:lnTo>
                <a:lnTo>
                  <a:pt x="1028" y="957"/>
                </a:lnTo>
                <a:lnTo>
                  <a:pt x="1012" y="952"/>
                </a:lnTo>
                <a:lnTo>
                  <a:pt x="998" y="944"/>
                </a:lnTo>
                <a:lnTo>
                  <a:pt x="987" y="936"/>
                </a:lnTo>
                <a:lnTo>
                  <a:pt x="981" y="931"/>
                </a:lnTo>
                <a:lnTo>
                  <a:pt x="977" y="925"/>
                </a:lnTo>
                <a:lnTo>
                  <a:pt x="974" y="919"/>
                </a:lnTo>
                <a:lnTo>
                  <a:pt x="970" y="913"/>
                </a:lnTo>
                <a:lnTo>
                  <a:pt x="969" y="908"/>
                </a:lnTo>
                <a:lnTo>
                  <a:pt x="969" y="902"/>
                </a:lnTo>
                <a:lnTo>
                  <a:pt x="969" y="902"/>
                </a:lnTo>
                <a:lnTo>
                  <a:pt x="969" y="889"/>
                </a:lnTo>
                <a:lnTo>
                  <a:pt x="970" y="878"/>
                </a:lnTo>
                <a:lnTo>
                  <a:pt x="974" y="866"/>
                </a:lnTo>
                <a:lnTo>
                  <a:pt x="977" y="853"/>
                </a:lnTo>
                <a:lnTo>
                  <a:pt x="988" y="826"/>
                </a:lnTo>
                <a:lnTo>
                  <a:pt x="1001" y="791"/>
                </a:lnTo>
                <a:lnTo>
                  <a:pt x="1001" y="791"/>
                </a:lnTo>
                <a:lnTo>
                  <a:pt x="996" y="786"/>
                </a:lnTo>
                <a:lnTo>
                  <a:pt x="990" y="779"/>
                </a:lnTo>
                <a:lnTo>
                  <a:pt x="985" y="772"/>
                </a:lnTo>
                <a:lnTo>
                  <a:pt x="981" y="764"/>
                </a:lnTo>
                <a:lnTo>
                  <a:pt x="974" y="748"/>
                </a:lnTo>
                <a:lnTo>
                  <a:pt x="966" y="733"/>
                </a:lnTo>
                <a:lnTo>
                  <a:pt x="960" y="725"/>
                </a:lnTo>
                <a:lnTo>
                  <a:pt x="955" y="719"/>
                </a:lnTo>
                <a:lnTo>
                  <a:pt x="949" y="713"/>
                </a:lnTo>
                <a:lnTo>
                  <a:pt x="941" y="708"/>
                </a:lnTo>
                <a:lnTo>
                  <a:pt x="932" y="705"/>
                </a:lnTo>
                <a:lnTo>
                  <a:pt x="922" y="703"/>
                </a:lnTo>
                <a:lnTo>
                  <a:pt x="909" y="702"/>
                </a:lnTo>
                <a:lnTo>
                  <a:pt x="896" y="703"/>
                </a:lnTo>
                <a:lnTo>
                  <a:pt x="896" y="703"/>
                </a:lnTo>
                <a:lnTo>
                  <a:pt x="884" y="705"/>
                </a:lnTo>
                <a:lnTo>
                  <a:pt x="874" y="707"/>
                </a:lnTo>
                <a:lnTo>
                  <a:pt x="865" y="712"/>
                </a:lnTo>
                <a:lnTo>
                  <a:pt x="857" y="717"/>
                </a:lnTo>
                <a:lnTo>
                  <a:pt x="850" y="722"/>
                </a:lnTo>
                <a:lnTo>
                  <a:pt x="844" y="729"/>
                </a:lnTo>
                <a:lnTo>
                  <a:pt x="839" y="737"/>
                </a:lnTo>
                <a:lnTo>
                  <a:pt x="836" y="746"/>
                </a:lnTo>
                <a:lnTo>
                  <a:pt x="833" y="758"/>
                </a:lnTo>
                <a:lnTo>
                  <a:pt x="832" y="771"/>
                </a:lnTo>
                <a:lnTo>
                  <a:pt x="831" y="786"/>
                </a:lnTo>
                <a:lnTo>
                  <a:pt x="831" y="802"/>
                </a:lnTo>
                <a:lnTo>
                  <a:pt x="835" y="840"/>
                </a:lnTo>
                <a:lnTo>
                  <a:pt x="840" y="887"/>
                </a:lnTo>
                <a:lnTo>
                  <a:pt x="840" y="887"/>
                </a:lnTo>
                <a:lnTo>
                  <a:pt x="816" y="900"/>
                </a:lnTo>
                <a:lnTo>
                  <a:pt x="800" y="909"/>
                </a:lnTo>
                <a:lnTo>
                  <a:pt x="790" y="917"/>
                </a:lnTo>
                <a:lnTo>
                  <a:pt x="783" y="924"/>
                </a:lnTo>
                <a:lnTo>
                  <a:pt x="778" y="931"/>
                </a:lnTo>
                <a:lnTo>
                  <a:pt x="776" y="939"/>
                </a:lnTo>
                <a:lnTo>
                  <a:pt x="773" y="948"/>
                </a:lnTo>
                <a:lnTo>
                  <a:pt x="767" y="960"/>
                </a:lnTo>
                <a:lnTo>
                  <a:pt x="767" y="960"/>
                </a:lnTo>
                <a:lnTo>
                  <a:pt x="756" y="977"/>
                </a:lnTo>
                <a:lnTo>
                  <a:pt x="746" y="989"/>
                </a:lnTo>
                <a:lnTo>
                  <a:pt x="736" y="998"/>
                </a:lnTo>
                <a:lnTo>
                  <a:pt x="725" y="1005"/>
                </a:lnTo>
                <a:lnTo>
                  <a:pt x="715" y="1010"/>
                </a:lnTo>
                <a:lnTo>
                  <a:pt x="706" y="1013"/>
                </a:lnTo>
                <a:lnTo>
                  <a:pt x="695" y="1016"/>
                </a:lnTo>
                <a:lnTo>
                  <a:pt x="686" y="1018"/>
                </a:lnTo>
                <a:lnTo>
                  <a:pt x="669" y="1021"/>
                </a:lnTo>
                <a:lnTo>
                  <a:pt x="661" y="1024"/>
                </a:lnTo>
                <a:lnTo>
                  <a:pt x="654" y="1028"/>
                </a:lnTo>
                <a:lnTo>
                  <a:pt x="647" y="1034"/>
                </a:lnTo>
                <a:lnTo>
                  <a:pt x="640" y="1042"/>
                </a:lnTo>
                <a:lnTo>
                  <a:pt x="636" y="1054"/>
                </a:lnTo>
                <a:lnTo>
                  <a:pt x="631" y="1068"/>
                </a:lnTo>
                <a:lnTo>
                  <a:pt x="631" y="1068"/>
                </a:lnTo>
                <a:lnTo>
                  <a:pt x="621" y="1057"/>
                </a:lnTo>
                <a:lnTo>
                  <a:pt x="609" y="1049"/>
                </a:lnTo>
                <a:lnTo>
                  <a:pt x="599" y="1042"/>
                </a:lnTo>
                <a:lnTo>
                  <a:pt x="587" y="1038"/>
                </a:lnTo>
                <a:lnTo>
                  <a:pt x="576" y="1033"/>
                </a:lnTo>
                <a:lnTo>
                  <a:pt x="565" y="1030"/>
                </a:lnTo>
                <a:lnTo>
                  <a:pt x="544" y="1024"/>
                </a:lnTo>
                <a:lnTo>
                  <a:pt x="526" y="1019"/>
                </a:lnTo>
                <a:lnTo>
                  <a:pt x="518" y="1016"/>
                </a:lnTo>
                <a:lnTo>
                  <a:pt x="511" y="1012"/>
                </a:lnTo>
                <a:lnTo>
                  <a:pt x="506" y="1008"/>
                </a:lnTo>
                <a:lnTo>
                  <a:pt x="502" y="1002"/>
                </a:lnTo>
                <a:lnTo>
                  <a:pt x="500" y="995"/>
                </a:lnTo>
                <a:lnTo>
                  <a:pt x="499" y="986"/>
                </a:lnTo>
                <a:lnTo>
                  <a:pt x="499" y="986"/>
                </a:lnTo>
                <a:lnTo>
                  <a:pt x="497" y="981"/>
                </a:lnTo>
                <a:lnTo>
                  <a:pt x="495" y="977"/>
                </a:lnTo>
                <a:lnTo>
                  <a:pt x="489" y="966"/>
                </a:lnTo>
                <a:lnTo>
                  <a:pt x="481" y="957"/>
                </a:lnTo>
                <a:lnTo>
                  <a:pt x="476" y="949"/>
                </a:lnTo>
                <a:lnTo>
                  <a:pt x="473" y="946"/>
                </a:lnTo>
                <a:lnTo>
                  <a:pt x="472" y="942"/>
                </a:lnTo>
                <a:lnTo>
                  <a:pt x="473" y="940"/>
                </a:lnTo>
                <a:lnTo>
                  <a:pt x="476" y="937"/>
                </a:lnTo>
                <a:lnTo>
                  <a:pt x="480" y="936"/>
                </a:lnTo>
                <a:lnTo>
                  <a:pt x="487" y="935"/>
                </a:lnTo>
                <a:lnTo>
                  <a:pt x="496" y="934"/>
                </a:lnTo>
                <a:lnTo>
                  <a:pt x="510" y="935"/>
                </a:lnTo>
                <a:lnTo>
                  <a:pt x="510" y="935"/>
                </a:lnTo>
                <a:lnTo>
                  <a:pt x="517" y="936"/>
                </a:lnTo>
                <a:lnTo>
                  <a:pt x="523" y="940"/>
                </a:lnTo>
                <a:lnTo>
                  <a:pt x="529" y="944"/>
                </a:lnTo>
                <a:lnTo>
                  <a:pt x="532" y="949"/>
                </a:lnTo>
                <a:lnTo>
                  <a:pt x="535" y="956"/>
                </a:lnTo>
                <a:lnTo>
                  <a:pt x="538" y="963"/>
                </a:lnTo>
                <a:lnTo>
                  <a:pt x="544" y="978"/>
                </a:lnTo>
                <a:lnTo>
                  <a:pt x="550" y="993"/>
                </a:lnTo>
                <a:lnTo>
                  <a:pt x="554" y="1000"/>
                </a:lnTo>
                <a:lnTo>
                  <a:pt x="560" y="1007"/>
                </a:lnTo>
                <a:lnTo>
                  <a:pt x="565" y="1011"/>
                </a:lnTo>
                <a:lnTo>
                  <a:pt x="573" y="1016"/>
                </a:lnTo>
                <a:lnTo>
                  <a:pt x="583" y="1018"/>
                </a:lnTo>
                <a:lnTo>
                  <a:pt x="594" y="1019"/>
                </a:lnTo>
                <a:lnTo>
                  <a:pt x="594" y="1019"/>
                </a:lnTo>
                <a:lnTo>
                  <a:pt x="603" y="1017"/>
                </a:lnTo>
                <a:lnTo>
                  <a:pt x="613" y="1012"/>
                </a:lnTo>
                <a:lnTo>
                  <a:pt x="621" y="1007"/>
                </a:lnTo>
                <a:lnTo>
                  <a:pt x="629" y="997"/>
                </a:lnTo>
                <a:lnTo>
                  <a:pt x="637" y="988"/>
                </a:lnTo>
                <a:lnTo>
                  <a:pt x="646" y="977"/>
                </a:lnTo>
                <a:lnTo>
                  <a:pt x="662" y="950"/>
                </a:lnTo>
                <a:lnTo>
                  <a:pt x="680" y="921"/>
                </a:lnTo>
                <a:lnTo>
                  <a:pt x="690" y="908"/>
                </a:lnTo>
                <a:lnTo>
                  <a:pt x="700" y="893"/>
                </a:lnTo>
                <a:lnTo>
                  <a:pt x="712" y="879"/>
                </a:lnTo>
                <a:lnTo>
                  <a:pt x="724" y="866"/>
                </a:lnTo>
                <a:lnTo>
                  <a:pt x="737" y="853"/>
                </a:lnTo>
                <a:lnTo>
                  <a:pt x="752" y="842"/>
                </a:lnTo>
                <a:lnTo>
                  <a:pt x="752" y="842"/>
                </a:lnTo>
                <a:lnTo>
                  <a:pt x="756" y="824"/>
                </a:lnTo>
                <a:lnTo>
                  <a:pt x="761" y="810"/>
                </a:lnTo>
                <a:lnTo>
                  <a:pt x="768" y="799"/>
                </a:lnTo>
                <a:lnTo>
                  <a:pt x="774" y="792"/>
                </a:lnTo>
                <a:lnTo>
                  <a:pt x="781" y="788"/>
                </a:lnTo>
                <a:lnTo>
                  <a:pt x="787" y="786"/>
                </a:lnTo>
                <a:lnTo>
                  <a:pt x="799" y="781"/>
                </a:lnTo>
                <a:lnTo>
                  <a:pt x="802" y="779"/>
                </a:lnTo>
                <a:lnTo>
                  <a:pt x="805" y="775"/>
                </a:lnTo>
                <a:lnTo>
                  <a:pt x="806" y="769"/>
                </a:lnTo>
                <a:lnTo>
                  <a:pt x="805" y="760"/>
                </a:lnTo>
                <a:lnTo>
                  <a:pt x="800" y="748"/>
                </a:lnTo>
                <a:lnTo>
                  <a:pt x="793" y="732"/>
                </a:lnTo>
                <a:lnTo>
                  <a:pt x="770" y="682"/>
                </a:lnTo>
                <a:lnTo>
                  <a:pt x="770" y="682"/>
                </a:lnTo>
                <a:lnTo>
                  <a:pt x="768" y="675"/>
                </a:lnTo>
                <a:lnTo>
                  <a:pt x="766" y="667"/>
                </a:lnTo>
                <a:lnTo>
                  <a:pt x="762" y="652"/>
                </a:lnTo>
                <a:lnTo>
                  <a:pt x="761" y="635"/>
                </a:lnTo>
                <a:lnTo>
                  <a:pt x="762" y="618"/>
                </a:lnTo>
                <a:lnTo>
                  <a:pt x="764" y="598"/>
                </a:lnTo>
                <a:lnTo>
                  <a:pt x="769" y="578"/>
                </a:lnTo>
                <a:lnTo>
                  <a:pt x="775" y="559"/>
                </a:lnTo>
                <a:lnTo>
                  <a:pt x="781" y="538"/>
                </a:lnTo>
                <a:lnTo>
                  <a:pt x="789" y="519"/>
                </a:lnTo>
                <a:lnTo>
                  <a:pt x="797" y="499"/>
                </a:lnTo>
                <a:lnTo>
                  <a:pt x="813" y="461"/>
                </a:lnTo>
                <a:lnTo>
                  <a:pt x="830" y="427"/>
                </a:lnTo>
                <a:lnTo>
                  <a:pt x="844" y="398"/>
                </a:lnTo>
                <a:lnTo>
                  <a:pt x="844" y="398"/>
                </a:lnTo>
                <a:lnTo>
                  <a:pt x="850" y="386"/>
                </a:lnTo>
                <a:lnTo>
                  <a:pt x="852" y="376"/>
                </a:lnTo>
                <a:lnTo>
                  <a:pt x="853" y="367"/>
                </a:lnTo>
                <a:lnTo>
                  <a:pt x="853" y="359"/>
                </a:lnTo>
                <a:lnTo>
                  <a:pt x="851" y="352"/>
                </a:lnTo>
                <a:lnTo>
                  <a:pt x="848" y="346"/>
                </a:lnTo>
                <a:lnTo>
                  <a:pt x="840" y="335"/>
                </a:lnTo>
                <a:lnTo>
                  <a:pt x="833" y="322"/>
                </a:lnTo>
                <a:lnTo>
                  <a:pt x="830" y="315"/>
                </a:lnTo>
                <a:lnTo>
                  <a:pt x="827" y="307"/>
                </a:lnTo>
                <a:lnTo>
                  <a:pt x="825" y="297"/>
                </a:lnTo>
                <a:lnTo>
                  <a:pt x="825" y="286"/>
                </a:lnTo>
                <a:lnTo>
                  <a:pt x="827" y="274"/>
                </a:lnTo>
                <a:lnTo>
                  <a:pt x="830" y="259"/>
                </a:lnTo>
                <a:lnTo>
                  <a:pt x="830" y="259"/>
                </a:lnTo>
                <a:lnTo>
                  <a:pt x="833" y="246"/>
                </a:lnTo>
                <a:lnTo>
                  <a:pt x="838" y="237"/>
                </a:lnTo>
                <a:lnTo>
                  <a:pt x="843" y="229"/>
                </a:lnTo>
                <a:lnTo>
                  <a:pt x="847" y="223"/>
                </a:lnTo>
                <a:lnTo>
                  <a:pt x="853" y="218"/>
                </a:lnTo>
                <a:lnTo>
                  <a:pt x="858" y="215"/>
                </a:lnTo>
                <a:lnTo>
                  <a:pt x="868" y="209"/>
                </a:lnTo>
                <a:lnTo>
                  <a:pt x="874" y="206"/>
                </a:lnTo>
                <a:lnTo>
                  <a:pt x="878" y="201"/>
                </a:lnTo>
                <a:lnTo>
                  <a:pt x="884" y="195"/>
                </a:lnTo>
                <a:lnTo>
                  <a:pt x="890" y="188"/>
                </a:lnTo>
                <a:lnTo>
                  <a:pt x="894" y="179"/>
                </a:lnTo>
                <a:lnTo>
                  <a:pt x="900" y="167"/>
                </a:lnTo>
                <a:lnTo>
                  <a:pt x="905" y="153"/>
                </a:lnTo>
                <a:lnTo>
                  <a:pt x="909" y="134"/>
                </a:lnTo>
                <a:lnTo>
                  <a:pt x="909" y="134"/>
                </a:lnTo>
                <a:lnTo>
                  <a:pt x="913" y="115"/>
                </a:lnTo>
                <a:lnTo>
                  <a:pt x="913" y="107"/>
                </a:lnTo>
                <a:lnTo>
                  <a:pt x="913" y="100"/>
                </a:lnTo>
                <a:lnTo>
                  <a:pt x="912" y="93"/>
                </a:lnTo>
                <a:lnTo>
                  <a:pt x="911" y="86"/>
                </a:lnTo>
                <a:lnTo>
                  <a:pt x="907" y="80"/>
                </a:lnTo>
                <a:lnTo>
                  <a:pt x="904" y="76"/>
                </a:lnTo>
                <a:lnTo>
                  <a:pt x="900" y="70"/>
                </a:lnTo>
                <a:lnTo>
                  <a:pt x="894" y="65"/>
                </a:lnTo>
                <a:lnTo>
                  <a:pt x="881" y="56"/>
                </a:lnTo>
                <a:lnTo>
                  <a:pt x="862" y="48"/>
                </a:lnTo>
                <a:lnTo>
                  <a:pt x="840" y="39"/>
                </a:lnTo>
                <a:lnTo>
                  <a:pt x="840" y="39"/>
                </a:lnTo>
                <a:lnTo>
                  <a:pt x="829" y="33"/>
                </a:lnTo>
                <a:lnTo>
                  <a:pt x="820" y="27"/>
                </a:lnTo>
                <a:lnTo>
                  <a:pt x="804" y="16"/>
                </a:lnTo>
                <a:lnTo>
                  <a:pt x="791" y="7"/>
                </a:lnTo>
                <a:lnTo>
                  <a:pt x="785" y="3"/>
                </a:lnTo>
                <a:lnTo>
                  <a:pt x="781" y="1"/>
                </a:lnTo>
                <a:lnTo>
                  <a:pt x="776" y="0"/>
                </a:lnTo>
                <a:lnTo>
                  <a:pt x="771" y="0"/>
                </a:lnTo>
                <a:lnTo>
                  <a:pt x="767" y="1"/>
                </a:lnTo>
                <a:lnTo>
                  <a:pt x="761" y="4"/>
                </a:lnTo>
                <a:lnTo>
                  <a:pt x="756" y="10"/>
                </a:lnTo>
                <a:lnTo>
                  <a:pt x="751" y="17"/>
                </a:lnTo>
                <a:lnTo>
                  <a:pt x="737" y="39"/>
                </a:lnTo>
                <a:lnTo>
                  <a:pt x="737" y="39"/>
                </a:lnTo>
                <a:lnTo>
                  <a:pt x="735" y="43"/>
                </a:lnTo>
                <a:lnTo>
                  <a:pt x="731" y="53"/>
                </a:lnTo>
                <a:lnTo>
                  <a:pt x="722" y="76"/>
                </a:lnTo>
                <a:lnTo>
                  <a:pt x="709" y="106"/>
                </a:lnTo>
                <a:lnTo>
                  <a:pt x="701" y="120"/>
                </a:lnTo>
                <a:lnTo>
                  <a:pt x="692" y="137"/>
                </a:lnTo>
                <a:lnTo>
                  <a:pt x="682" y="153"/>
                </a:lnTo>
                <a:lnTo>
                  <a:pt x="670" y="168"/>
                </a:lnTo>
                <a:lnTo>
                  <a:pt x="657" y="183"/>
                </a:lnTo>
                <a:lnTo>
                  <a:pt x="642" y="195"/>
                </a:lnTo>
                <a:lnTo>
                  <a:pt x="634" y="201"/>
                </a:lnTo>
                <a:lnTo>
                  <a:pt x="626" y="206"/>
                </a:lnTo>
                <a:lnTo>
                  <a:pt x="617" y="210"/>
                </a:lnTo>
                <a:lnTo>
                  <a:pt x="608" y="214"/>
                </a:lnTo>
                <a:lnTo>
                  <a:pt x="598" y="217"/>
                </a:lnTo>
                <a:lnTo>
                  <a:pt x="587" y="219"/>
                </a:lnTo>
                <a:lnTo>
                  <a:pt x="577" y="222"/>
                </a:lnTo>
                <a:lnTo>
                  <a:pt x="565" y="223"/>
                </a:lnTo>
                <a:lnTo>
                  <a:pt x="565" y="223"/>
                </a:lnTo>
                <a:lnTo>
                  <a:pt x="553" y="234"/>
                </a:lnTo>
                <a:lnTo>
                  <a:pt x="546" y="246"/>
                </a:lnTo>
                <a:lnTo>
                  <a:pt x="541" y="256"/>
                </a:lnTo>
                <a:lnTo>
                  <a:pt x="540" y="265"/>
                </a:lnTo>
                <a:lnTo>
                  <a:pt x="540" y="274"/>
                </a:lnTo>
                <a:lnTo>
                  <a:pt x="544" y="282"/>
                </a:lnTo>
                <a:lnTo>
                  <a:pt x="547" y="288"/>
                </a:lnTo>
                <a:lnTo>
                  <a:pt x="552" y="295"/>
                </a:lnTo>
                <a:lnTo>
                  <a:pt x="560" y="309"/>
                </a:lnTo>
                <a:lnTo>
                  <a:pt x="562" y="315"/>
                </a:lnTo>
                <a:lnTo>
                  <a:pt x="564" y="322"/>
                </a:lnTo>
                <a:lnTo>
                  <a:pt x="563" y="328"/>
                </a:lnTo>
                <a:lnTo>
                  <a:pt x="560" y="336"/>
                </a:lnTo>
                <a:lnTo>
                  <a:pt x="553" y="343"/>
                </a:lnTo>
                <a:lnTo>
                  <a:pt x="542" y="351"/>
                </a:lnTo>
                <a:lnTo>
                  <a:pt x="542" y="351"/>
                </a:lnTo>
                <a:lnTo>
                  <a:pt x="540" y="364"/>
                </a:lnTo>
                <a:lnTo>
                  <a:pt x="534" y="378"/>
                </a:lnTo>
                <a:lnTo>
                  <a:pt x="529" y="391"/>
                </a:lnTo>
                <a:lnTo>
                  <a:pt x="522" y="401"/>
                </a:lnTo>
                <a:lnTo>
                  <a:pt x="514" y="412"/>
                </a:lnTo>
                <a:lnTo>
                  <a:pt x="506" y="421"/>
                </a:lnTo>
                <a:lnTo>
                  <a:pt x="492" y="438"/>
                </a:lnTo>
                <a:lnTo>
                  <a:pt x="486" y="445"/>
                </a:lnTo>
                <a:lnTo>
                  <a:pt x="481" y="453"/>
                </a:lnTo>
                <a:lnTo>
                  <a:pt x="478" y="460"/>
                </a:lnTo>
                <a:lnTo>
                  <a:pt x="478" y="467"/>
                </a:lnTo>
                <a:lnTo>
                  <a:pt x="480" y="475"/>
                </a:lnTo>
                <a:lnTo>
                  <a:pt x="485" y="482"/>
                </a:lnTo>
                <a:lnTo>
                  <a:pt x="494" y="490"/>
                </a:lnTo>
                <a:lnTo>
                  <a:pt x="506" y="498"/>
                </a:lnTo>
                <a:lnTo>
                  <a:pt x="506" y="498"/>
                </a:lnTo>
                <a:lnTo>
                  <a:pt x="515" y="503"/>
                </a:lnTo>
                <a:lnTo>
                  <a:pt x="521" y="508"/>
                </a:lnTo>
                <a:lnTo>
                  <a:pt x="526" y="514"/>
                </a:lnTo>
                <a:lnTo>
                  <a:pt x="530" y="520"/>
                </a:lnTo>
                <a:lnTo>
                  <a:pt x="533" y="527"/>
                </a:lnTo>
                <a:lnTo>
                  <a:pt x="535" y="534"/>
                </a:lnTo>
                <a:lnTo>
                  <a:pt x="538" y="547"/>
                </a:lnTo>
                <a:lnTo>
                  <a:pt x="540" y="561"/>
                </a:lnTo>
                <a:lnTo>
                  <a:pt x="542" y="575"/>
                </a:lnTo>
                <a:lnTo>
                  <a:pt x="544" y="582"/>
                </a:lnTo>
                <a:lnTo>
                  <a:pt x="546" y="589"/>
                </a:lnTo>
                <a:lnTo>
                  <a:pt x="549" y="595"/>
                </a:lnTo>
                <a:lnTo>
                  <a:pt x="554" y="600"/>
                </a:lnTo>
                <a:lnTo>
                  <a:pt x="554" y="600"/>
                </a:lnTo>
                <a:lnTo>
                  <a:pt x="555" y="612"/>
                </a:lnTo>
                <a:lnTo>
                  <a:pt x="556" y="623"/>
                </a:lnTo>
                <a:lnTo>
                  <a:pt x="555" y="637"/>
                </a:lnTo>
                <a:lnTo>
                  <a:pt x="555" y="644"/>
                </a:lnTo>
                <a:lnTo>
                  <a:pt x="553" y="651"/>
                </a:lnTo>
                <a:lnTo>
                  <a:pt x="550" y="658"/>
                </a:lnTo>
                <a:lnTo>
                  <a:pt x="547" y="664"/>
                </a:lnTo>
                <a:lnTo>
                  <a:pt x="544" y="669"/>
                </a:lnTo>
                <a:lnTo>
                  <a:pt x="538" y="673"/>
                </a:lnTo>
                <a:lnTo>
                  <a:pt x="532" y="676"/>
                </a:lnTo>
                <a:lnTo>
                  <a:pt x="524" y="677"/>
                </a:lnTo>
                <a:lnTo>
                  <a:pt x="524" y="677"/>
                </a:lnTo>
                <a:lnTo>
                  <a:pt x="519" y="677"/>
                </a:lnTo>
                <a:lnTo>
                  <a:pt x="515" y="677"/>
                </a:lnTo>
                <a:lnTo>
                  <a:pt x="510" y="676"/>
                </a:lnTo>
                <a:lnTo>
                  <a:pt x="506" y="674"/>
                </a:lnTo>
                <a:lnTo>
                  <a:pt x="496" y="668"/>
                </a:lnTo>
                <a:lnTo>
                  <a:pt x="488" y="660"/>
                </a:lnTo>
                <a:lnTo>
                  <a:pt x="479" y="650"/>
                </a:lnTo>
                <a:lnTo>
                  <a:pt x="471" y="638"/>
                </a:lnTo>
                <a:lnTo>
                  <a:pt x="463" y="624"/>
                </a:lnTo>
                <a:lnTo>
                  <a:pt x="455" y="610"/>
                </a:lnTo>
                <a:lnTo>
                  <a:pt x="438" y="576"/>
                </a:lnTo>
                <a:lnTo>
                  <a:pt x="422" y="540"/>
                </a:lnTo>
                <a:lnTo>
                  <a:pt x="403" y="505"/>
                </a:lnTo>
                <a:lnTo>
                  <a:pt x="385" y="471"/>
                </a:lnTo>
                <a:lnTo>
                  <a:pt x="385" y="471"/>
                </a:lnTo>
                <a:lnTo>
                  <a:pt x="380" y="480"/>
                </a:lnTo>
                <a:lnTo>
                  <a:pt x="374" y="486"/>
                </a:lnTo>
                <a:lnTo>
                  <a:pt x="361" y="500"/>
                </a:lnTo>
                <a:lnTo>
                  <a:pt x="355" y="507"/>
                </a:lnTo>
                <a:lnTo>
                  <a:pt x="349" y="514"/>
                </a:lnTo>
                <a:lnTo>
                  <a:pt x="346" y="521"/>
                </a:lnTo>
                <a:lnTo>
                  <a:pt x="344" y="530"/>
                </a:lnTo>
                <a:lnTo>
                  <a:pt x="344" y="530"/>
                </a:lnTo>
                <a:lnTo>
                  <a:pt x="346" y="539"/>
                </a:lnTo>
                <a:lnTo>
                  <a:pt x="349" y="549"/>
                </a:lnTo>
                <a:lnTo>
                  <a:pt x="354" y="557"/>
                </a:lnTo>
                <a:lnTo>
                  <a:pt x="359" y="565"/>
                </a:lnTo>
                <a:lnTo>
                  <a:pt x="364" y="573"/>
                </a:lnTo>
                <a:lnTo>
                  <a:pt x="370" y="582"/>
                </a:lnTo>
                <a:lnTo>
                  <a:pt x="372" y="592"/>
                </a:lnTo>
                <a:lnTo>
                  <a:pt x="374" y="604"/>
                </a:lnTo>
                <a:lnTo>
                  <a:pt x="374" y="604"/>
                </a:lnTo>
                <a:lnTo>
                  <a:pt x="373" y="612"/>
                </a:lnTo>
                <a:lnTo>
                  <a:pt x="372" y="619"/>
                </a:lnTo>
                <a:lnTo>
                  <a:pt x="370" y="624"/>
                </a:lnTo>
                <a:lnTo>
                  <a:pt x="367" y="630"/>
                </a:lnTo>
                <a:lnTo>
                  <a:pt x="361" y="639"/>
                </a:lnTo>
                <a:lnTo>
                  <a:pt x="354" y="648"/>
                </a:lnTo>
                <a:lnTo>
                  <a:pt x="346" y="654"/>
                </a:lnTo>
                <a:lnTo>
                  <a:pt x="340" y="662"/>
                </a:lnTo>
                <a:lnTo>
                  <a:pt x="336" y="667"/>
                </a:lnTo>
                <a:lnTo>
                  <a:pt x="335" y="673"/>
                </a:lnTo>
                <a:lnTo>
                  <a:pt x="334" y="679"/>
                </a:lnTo>
                <a:lnTo>
                  <a:pt x="333" y="685"/>
                </a:lnTo>
                <a:lnTo>
                  <a:pt x="333" y="685"/>
                </a:lnTo>
                <a:lnTo>
                  <a:pt x="334" y="690"/>
                </a:lnTo>
                <a:lnTo>
                  <a:pt x="338" y="696"/>
                </a:lnTo>
                <a:lnTo>
                  <a:pt x="346" y="706"/>
                </a:lnTo>
                <a:lnTo>
                  <a:pt x="351" y="712"/>
                </a:lnTo>
                <a:lnTo>
                  <a:pt x="355" y="718"/>
                </a:lnTo>
                <a:lnTo>
                  <a:pt x="358" y="725"/>
                </a:lnTo>
                <a:lnTo>
                  <a:pt x="359" y="733"/>
                </a:lnTo>
                <a:lnTo>
                  <a:pt x="359" y="733"/>
                </a:lnTo>
                <a:lnTo>
                  <a:pt x="358" y="744"/>
                </a:lnTo>
                <a:lnTo>
                  <a:pt x="355" y="756"/>
                </a:lnTo>
                <a:lnTo>
                  <a:pt x="349" y="767"/>
                </a:lnTo>
                <a:lnTo>
                  <a:pt x="342" y="776"/>
                </a:lnTo>
                <a:lnTo>
                  <a:pt x="333" y="786"/>
                </a:lnTo>
                <a:lnTo>
                  <a:pt x="323" y="795"/>
                </a:lnTo>
                <a:lnTo>
                  <a:pt x="312" y="803"/>
                </a:lnTo>
                <a:lnTo>
                  <a:pt x="301" y="811"/>
                </a:lnTo>
                <a:lnTo>
                  <a:pt x="275" y="824"/>
                </a:lnTo>
                <a:lnTo>
                  <a:pt x="251" y="835"/>
                </a:lnTo>
                <a:lnTo>
                  <a:pt x="228" y="843"/>
                </a:lnTo>
                <a:lnTo>
                  <a:pt x="209" y="850"/>
                </a:lnTo>
                <a:lnTo>
                  <a:pt x="209" y="850"/>
                </a:lnTo>
                <a:lnTo>
                  <a:pt x="182" y="860"/>
                </a:lnTo>
                <a:lnTo>
                  <a:pt x="158" y="872"/>
                </a:lnTo>
                <a:lnTo>
                  <a:pt x="136" y="883"/>
                </a:lnTo>
                <a:lnTo>
                  <a:pt x="115" y="896"/>
                </a:lnTo>
                <a:lnTo>
                  <a:pt x="74" y="920"/>
                </a:lnTo>
                <a:lnTo>
                  <a:pt x="53" y="932"/>
                </a:lnTo>
                <a:lnTo>
                  <a:pt x="29" y="942"/>
                </a:lnTo>
                <a:lnTo>
                  <a:pt x="29" y="942"/>
                </a:lnTo>
                <a:lnTo>
                  <a:pt x="31" y="949"/>
                </a:lnTo>
                <a:lnTo>
                  <a:pt x="34" y="954"/>
                </a:lnTo>
                <a:lnTo>
                  <a:pt x="36" y="958"/>
                </a:lnTo>
                <a:lnTo>
                  <a:pt x="36" y="964"/>
                </a:lnTo>
                <a:lnTo>
                  <a:pt x="36" y="964"/>
                </a:lnTo>
                <a:lnTo>
                  <a:pt x="36" y="1019"/>
                </a:lnTo>
                <a:lnTo>
                  <a:pt x="36" y="1019"/>
                </a:lnTo>
                <a:lnTo>
                  <a:pt x="36" y="1026"/>
                </a:lnTo>
                <a:lnTo>
                  <a:pt x="35" y="1033"/>
                </a:lnTo>
                <a:lnTo>
                  <a:pt x="30" y="1046"/>
                </a:lnTo>
                <a:lnTo>
                  <a:pt x="25" y="1056"/>
                </a:lnTo>
                <a:lnTo>
                  <a:pt x="18" y="1066"/>
                </a:lnTo>
                <a:lnTo>
                  <a:pt x="12" y="1077"/>
                </a:lnTo>
                <a:lnTo>
                  <a:pt x="6" y="1087"/>
                </a:lnTo>
                <a:lnTo>
                  <a:pt x="2" y="1099"/>
                </a:lnTo>
                <a:lnTo>
                  <a:pt x="0" y="1104"/>
                </a:lnTo>
                <a:lnTo>
                  <a:pt x="0" y="1111"/>
                </a:lnTo>
                <a:lnTo>
                  <a:pt x="0" y="1111"/>
                </a:lnTo>
                <a:lnTo>
                  <a:pt x="0" y="1120"/>
                </a:lnTo>
                <a:lnTo>
                  <a:pt x="3" y="1127"/>
                </a:lnTo>
                <a:lnTo>
                  <a:pt x="6" y="1134"/>
                </a:lnTo>
                <a:lnTo>
                  <a:pt x="12" y="1140"/>
                </a:lnTo>
                <a:lnTo>
                  <a:pt x="17" y="1143"/>
                </a:lnTo>
                <a:lnTo>
                  <a:pt x="23" y="1147"/>
                </a:lnTo>
                <a:lnTo>
                  <a:pt x="29" y="1149"/>
                </a:lnTo>
                <a:lnTo>
                  <a:pt x="36" y="1152"/>
                </a:lnTo>
                <a:lnTo>
                  <a:pt x="36" y="1152"/>
                </a:lnTo>
                <a:lnTo>
                  <a:pt x="37" y="1157"/>
                </a:lnTo>
                <a:lnTo>
                  <a:pt x="37" y="1164"/>
                </a:lnTo>
                <a:lnTo>
                  <a:pt x="40" y="1169"/>
                </a:lnTo>
                <a:lnTo>
                  <a:pt x="42" y="1173"/>
                </a:lnTo>
                <a:lnTo>
                  <a:pt x="44" y="1177"/>
                </a:lnTo>
                <a:lnTo>
                  <a:pt x="48" y="1180"/>
                </a:lnTo>
                <a:lnTo>
                  <a:pt x="56" y="1186"/>
                </a:lnTo>
                <a:lnTo>
                  <a:pt x="65" y="1188"/>
                </a:lnTo>
                <a:lnTo>
                  <a:pt x="75" y="1191"/>
                </a:lnTo>
                <a:lnTo>
                  <a:pt x="87" y="1192"/>
                </a:lnTo>
                <a:lnTo>
                  <a:pt x="98" y="1192"/>
                </a:lnTo>
                <a:lnTo>
                  <a:pt x="98" y="1192"/>
                </a:lnTo>
                <a:lnTo>
                  <a:pt x="190" y="1192"/>
                </a:lnTo>
                <a:lnTo>
                  <a:pt x="190" y="1192"/>
                </a:lnTo>
                <a:lnTo>
                  <a:pt x="195" y="1192"/>
                </a:lnTo>
                <a:lnTo>
                  <a:pt x="199" y="1193"/>
                </a:lnTo>
                <a:lnTo>
                  <a:pt x="203" y="1195"/>
                </a:lnTo>
                <a:lnTo>
                  <a:pt x="206" y="1198"/>
                </a:lnTo>
                <a:lnTo>
                  <a:pt x="213" y="1203"/>
                </a:lnTo>
                <a:lnTo>
                  <a:pt x="218" y="1211"/>
                </a:lnTo>
                <a:lnTo>
                  <a:pt x="221" y="1221"/>
                </a:lnTo>
                <a:lnTo>
                  <a:pt x="225" y="1231"/>
                </a:lnTo>
                <a:lnTo>
                  <a:pt x="229" y="1254"/>
                </a:lnTo>
                <a:lnTo>
                  <a:pt x="235" y="1277"/>
                </a:lnTo>
                <a:lnTo>
                  <a:pt x="239" y="1287"/>
                </a:lnTo>
                <a:lnTo>
                  <a:pt x="243" y="1297"/>
                </a:lnTo>
                <a:lnTo>
                  <a:pt x="248" y="1305"/>
                </a:lnTo>
                <a:lnTo>
                  <a:pt x="255" y="1311"/>
                </a:lnTo>
                <a:lnTo>
                  <a:pt x="259" y="1314"/>
                </a:lnTo>
                <a:lnTo>
                  <a:pt x="264" y="1315"/>
                </a:lnTo>
                <a:lnTo>
                  <a:pt x="269" y="1316"/>
                </a:lnTo>
                <a:lnTo>
                  <a:pt x="274" y="1316"/>
                </a:lnTo>
                <a:lnTo>
                  <a:pt x="274" y="1316"/>
                </a:lnTo>
                <a:lnTo>
                  <a:pt x="281" y="1316"/>
                </a:lnTo>
                <a:lnTo>
                  <a:pt x="288" y="1314"/>
                </a:lnTo>
                <a:lnTo>
                  <a:pt x="300" y="1309"/>
                </a:lnTo>
                <a:lnTo>
                  <a:pt x="312" y="1302"/>
                </a:lnTo>
                <a:lnTo>
                  <a:pt x="319" y="1300"/>
                </a:lnTo>
                <a:lnTo>
                  <a:pt x="326" y="1299"/>
                </a:lnTo>
                <a:lnTo>
                  <a:pt x="326" y="1299"/>
                </a:lnTo>
                <a:lnTo>
                  <a:pt x="329" y="1303"/>
                </a:lnTo>
                <a:lnTo>
                  <a:pt x="333" y="1307"/>
                </a:lnTo>
                <a:lnTo>
                  <a:pt x="338" y="1309"/>
                </a:lnTo>
                <a:lnTo>
                  <a:pt x="344" y="1309"/>
                </a:lnTo>
                <a:lnTo>
                  <a:pt x="344" y="1309"/>
                </a:lnTo>
                <a:lnTo>
                  <a:pt x="349" y="1309"/>
                </a:lnTo>
                <a:lnTo>
                  <a:pt x="354" y="1307"/>
                </a:lnTo>
                <a:lnTo>
                  <a:pt x="362" y="1300"/>
                </a:lnTo>
                <a:lnTo>
                  <a:pt x="370" y="1294"/>
                </a:lnTo>
                <a:lnTo>
                  <a:pt x="373" y="1292"/>
                </a:lnTo>
                <a:lnTo>
                  <a:pt x="378" y="1291"/>
                </a:lnTo>
                <a:lnTo>
                  <a:pt x="378" y="1291"/>
                </a:lnTo>
                <a:lnTo>
                  <a:pt x="385" y="1293"/>
                </a:lnTo>
                <a:lnTo>
                  <a:pt x="396" y="1299"/>
                </a:lnTo>
                <a:lnTo>
                  <a:pt x="410" y="1306"/>
                </a:lnTo>
                <a:lnTo>
                  <a:pt x="425" y="1315"/>
                </a:lnTo>
                <a:lnTo>
                  <a:pt x="439" y="1325"/>
                </a:lnTo>
                <a:lnTo>
                  <a:pt x="450" y="1334"/>
                </a:lnTo>
                <a:lnTo>
                  <a:pt x="460" y="1344"/>
                </a:lnTo>
                <a:lnTo>
                  <a:pt x="461" y="1347"/>
                </a:lnTo>
                <a:lnTo>
                  <a:pt x="462" y="1351"/>
                </a:lnTo>
                <a:lnTo>
                  <a:pt x="462" y="1351"/>
                </a:lnTo>
                <a:lnTo>
                  <a:pt x="462" y="1379"/>
                </a:lnTo>
                <a:lnTo>
                  <a:pt x="462" y="1379"/>
                </a:lnTo>
                <a:lnTo>
                  <a:pt x="463" y="1390"/>
                </a:lnTo>
                <a:lnTo>
                  <a:pt x="466" y="1401"/>
                </a:lnTo>
                <a:lnTo>
                  <a:pt x="471" y="1415"/>
                </a:lnTo>
                <a:lnTo>
                  <a:pt x="477" y="1427"/>
                </a:lnTo>
                <a:lnTo>
                  <a:pt x="477" y="1427"/>
                </a:lnTo>
                <a:lnTo>
                  <a:pt x="480" y="1432"/>
                </a:lnTo>
                <a:lnTo>
                  <a:pt x="484" y="1438"/>
                </a:lnTo>
                <a:lnTo>
                  <a:pt x="487" y="1450"/>
                </a:lnTo>
                <a:lnTo>
                  <a:pt x="489" y="1461"/>
                </a:lnTo>
                <a:lnTo>
                  <a:pt x="492" y="1473"/>
                </a:lnTo>
                <a:lnTo>
                  <a:pt x="494" y="1483"/>
                </a:lnTo>
                <a:lnTo>
                  <a:pt x="496" y="1493"/>
                </a:lnTo>
                <a:lnTo>
                  <a:pt x="502" y="1502"/>
                </a:lnTo>
                <a:lnTo>
                  <a:pt x="506" y="1507"/>
                </a:lnTo>
                <a:lnTo>
                  <a:pt x="510" y="1512"/>
                </a:lnTo>
                <a:lnTo>
                  <a:pt x="510" y="1512"/>
                </a:lnTo>
                <a:lnTo>
                  <a:pt x="579" y="1512"/>
                </a:lnTo>
                <a:lnTo>
                  <a:pt x="579" y="1512"/>
                </a:lnTo>
                <a:lnTo>
                  <a:pt x="579" y="1512"/>
                </a:lnTo>
                <a:lnTo>
                  <a:pt x="595" y="1529"/>
                </a:lnTo>
                <a:lnTo>
                  <a:pt x="609" y="1545"/>
                </a:lnTo>
                <a:lnTo>
                  <a:pt x="624" y="1559"/>
                </a:lnTo>
                <a:lnTo>
                  <a:pt x="632" y="1565"/>
                </a:lnTo>
                <a:lnTo>
                  <a:pt x="642" y="1570"/>
                </a:lnTo>
                <a:lnTo>
                  <a:pt x="642" y="1570"/>
                </a:lnTo>
                <a:lnTo>
                  <a:pt x="649" y="1574"/>
                </a:lnTo>
                <a:lnTo>
                  <a:pt x="659" y="1577"/>
                </a:lnTo>
                <a:lnTo>
                  <a:pt x="677" y="1583"/>
                </a:lnTo>
                <a:lnTo>
                  <a:pt x="698" y="1588"/>
                </a:lnTo>
                <a:lnTo>
                  <a:pt x="718" y="1591"/>
                </a:lnTo>
                <a:lnTo>
                  <a:pt x="758" y="1598"/>
                </a:lnTo>
                <a:lnTo>
                  <a:pt x="775" y="1603"/>
                </a:lnTo>
                <a:lnTo>
                  <a:pt x="789" y="1607"/>
                </a:lnTo>
                <a:lnTo>
                  <a:pt x="789" y="1607"/>
                </a:lnTo>
                <a:lnTo>
                  <a:pt x="800" y="1614"/>
                </a:lnTo>
                <a:lnTo>
                  <a:pt x="809" y="1621"/>
                </a:lnTo>
                <a:lnTo>
                  <a:pt x="817" y="1629"/>
                </a:lnTo>
                <a:lnTo>
                  <a:pt x="825" y="1637"/>
                </a:lnTo>
                <a:lnTo>
                  <a:pt x="838" y="1656"/>
                </a:lnTo>
                <a:lnTo>
                  <a:pt x="851" y="1673"/>
                </a:lnTo>
                <a:lnTo>
                  <a:pt x="857" y="1681"/>
                </a:lnTo>
                <a:lnTo>
                  <a:pt x="863" y="1689"/>
                </a:lnTo>
                <a:lnTo>
                  <a:pt x="871" y="1696"/>
                </a:lnTo>
                <a:lnTo>
                  <a:pt x="880" y="1702"/>
                </a:lnTo>
                <a:lnTo>
                  <a:pt x="890" y="1706"/>
                </a:lnTo>
                <a:lnTo>
                  <a:pt x="900" y="1710"/>
                </a:lnTo>
                <a:lnTo>
                  <a:pt x="914" y="1713"/>
                </a:lnTo>
                <a:lnTo>
                  <a:pt x="928" y="1713"/>
                </a:lnTo>
                <a:lnTo>
                  <a:pt x="928" y="1713"/>
                </a:lnTo>
                <a:lnTo>
                  <a:pt x="947" y="1714"/>
                </a:lnTo>
                <a:lnTo>
                  <a:pt x="965" y="1718"/>
                </a:lnTo>
                <a:lnTo>
                  <a:pt x="983" y="1720"/>
                </a:lnTo>
                <a:lnTo>
                  <a:pt x="1001" y="1721"/>
                </a:lnTo>
                <a:lnTo>
                  <a:pt x="1001" y="1721"/>
                </a:lnTo>
                <a:lnTo>
                  <a:pt x="1010" y="1720"/>
                </a:lnTo>
                <a:lnTo>
                  <a:pt x="1016" y="1719"/>
                </a:lnTo>
                <a:lnTo>
                  <a:pt x="1022" y="1715"/>
                </a:lnTo>
                <a:lnTo>
                  <a:pt x="1028" y="1711"/>
                </a:lnTo>
                <a:lnTo>
                  <a:pt x="1034" y="1706"/>
                </a:lnTo>
                <a:lnTo>
                  <a:pt x="1038" y="1702"/>
                </a:lnTo>
                <a:lnTo>
                  <a:pt x="1048" y="1690"/>
                </a:lnTo>
                <a:lnTo>
                  <a:pt x="1056" y="1679"/>
                </a:lnTo>
                <a:lnTo>
                  <a:pt x="1065" y="1668"/>
                </a:lnTo>
                <a:lnTo>
                  <a:pt x="1071" y="1665"/>
                </a:lnTo>
                <a:lnTo>
                  <a:pt x="1076" y="1661"/>
                </a:lnTo>
                <a:lnTo>
                  <a:pt x="1083" y="1659"/>
                </a:lnTo>
                <a:lnTo>
                  <a:pt x="1090" y="1659"/>
                </a:lnTo>
                <a:lnTo>
                  <a:pt x="1090" y="1659"/>
                </a:lnTo>
                <a:lnTo>
                  <a:pt x="1095" y="1659"/>
                </a:lnTo>
                <a:lnTo>
                  <a:pt x="1099" y="1660"/>
                </a:lnTo>
                <a:lnTo>
                  <a:pt x="1103" y="1662"/>
                </a:lnTo>
                <a:lnTo>
                  <a:pt x="1107" y="1666"/>
                </a:lnTo>
                <a:lnTo>
                  <a:pt x="1114" y="1673"/>
                </a:lnTo>
                <a:lnTo>
                  <a:pt x="1120" y="1682"/>
                </a:lnTo>
                <a:lnTo>
                  <a:pt x="1132" y="1700"/>
                </a:lnTo>
                <a:lnTo>
                  <a:pt x="1136" y="1707"/>
                </a:lnTo>
                <a:lnTo>
                  <a:pt x="1142" y="1713"/>
                </a:lnTo>
                <a:lnTo>
                  <a:pt x="1142" y="1713"/>
                </a:lnTo>
                <a:lnTo>
                  <a:pt x="1145" y="1718"/>
                </a:lnTo>
                <a:lnTo>
                  <a:pt x="1149" y="1721"/>
                </a:lnTo>
                <a:lnTo>
                  <a:pt x="1152" y="1722"/>
                </a:lnTo>
                <a:lnTo>
                  <a:pt x="1156" y="1723"/>
                </a:lnTo>
                <a:lnTo>
                  <a:pt x="1163" y="1725"/>
                </a:lnTo>
                <a:lnTo>
                  <a:pt x="1170" y="1722"/>
                </a:lnTo>
                <a:lnTo>
                  <a:pt x="1184" y="1717"/>
                </a:lnTo>
                <a:lnTo>
                  <a:pt x="1193" y="1715"/>
                </a:lnTo>
                <a:lnTo>
                  <a:pt x="1196" y="1717"/>
                </a:lnTo>
                <a:lnTo>
                  <a:pt x="1201" y="1717"/>
                </a:lnTo>
                <a:lnTo>
                  <a:pt x="1201" y="1717"/>
                </a:lnTo>
                <a:lnTo>
                  <a:pt x="1207" y="1721"/>
                </a:lnTo>
                <a:lnTo>
                  <a:pt x="1213" y="1727"/>
                </a:lnTo>
                <a:lnTo>
                  <a:pt x="1217" y="1733"/>
                </a:lnTo>
                <a:lnTo>
                  <a:pt x="1220" y="1740"/>
                </a:lnTo>
                <a:lnTo>
                  <a:pt x="1225" y="1751"/>
                </a:lnTo>
                <a:lnTo>
                  <a:pt x="1228" y="1757"/>
                </a:lnTo>
                <a:lnTo>
                  <a:pt x="1234" y="1761"/>
                </a:lnTo>
                <a:lnTo>
                  <a:pt x="1234" y="1761"/>
                </a:lnTo>
                <a:lnTo>
                  <a:pt x="1240" y="1765"/>
                </a:lnTo>
                <a:lnTo>
                  <a:pt x="1247" y="1768"/>
                </a:lnTo>
                <a:lnTo>
                  <a:pt x="1252" y="1769"/>
                </a:lnTo>
                <a:lnTo>
                  <a:pt x="1259" y="1769"/>
                </a:lnTo>
                <a:lnTo>
                  <a:pt x="1272" y="1769"/>
                </a:lnTo>
                <a:lnTo>
                  <a:pt x="1278" y="1771"/>
                </a:lnTo>
                <a:lnTo>
                  <a:pt x="1285" y="1772"/>
                </a:lnTo>
                <a:lnTo>
                  <a:pt x="1285" y="1772"/>
                </a:lnTo>
                <a:lnTo>
                  <a:pt x="1291" y="1775"/>
                </a:lnTo>
                <a:lnTo>
                  <a:pt x="1297" y="1780"/>
                </a:lnTo>
                <a:lnTo>
                  <a:pt x="1306" y="1789"/>
                </a:lnTo>
                <a:lnTo>
                  <a:pt x="1317" y="1798"/>
                </a:lnTo>
                <a:lnTo>
                  <a:pt x="1323" y="1802"/>
                </a:lnTo>
                <a:lnTo>
                  <a:pt x="1328" y="1805"/>
                </a:lnTo>
                <a:lnTo>
                  <a:pt x="1328" y="1805"/>
                </a:lnTo>
                <a:lnTo>
                  <a:pt x="1328" y="1805"/>
                </a:lnTo>
                <a:lnTo>
                  <a:pt x="1328" y="1805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49" name="Freeform 134"/>
          <p:cNvSpPr>
            <a:spLocks/>
          </p:cNvSpPr>
          <p:nvPr/>
        </p:nvSpPr>
        <p:spPr bwMode="auto">
          <a:xfrm>
            <a:off x="6461213" y="2994516"/>
            <a:ext cx="810771" cy="456501"/>
          </a:xfrm>
          <a:custGeom>
            <a:avLst/>
            <a:gdLst/>
            <a:ahLst/>
            <a:cxnLst>
              <a:cxn ang="0">
                <a:pos x="1175" y="663"/>
              </a:cxn>
              <a:cxn ang="0">
                <a:pos x="1042" y="755"/>
              </a:cxn>
              <a:cxn ang="0">
                <a:pos x="958" y="779"/>
              </a:cxn>
              <a:cxn ang="0">
                <a:pos x="664" y="642"/>
              </a:cxn>
              <a:cxn ang="0">
                <a:pos x="508" y="528"/>
              </a:cxn>
              <a:cxn ang="0">
                <a:pos x="453" y="501"/>
              </a:cxn>
              <a:cxn ang="0">
                <a:pos x="337" y="524"/>
              </a:cxn>
              <a:cxn ang="0">
                <a:pos x="217" y="519"/>
              </a:cxn>
              <a:cxn ang="0">
                <a:pos x="171" y="494"/>
              </a:cxn>
              <a:cxn ang="0">
                <a:pos x="116" y="508"/>
              </a:cxn>
              <a:cxn ang="0">
                <a:pos x="85" y="451"/>
              </a:cxn>
              <a:cxn ang="0">
                <a:pos x="16" y="357"/>
              </a:cxn>
              <a:cxn ang="0">
                <a:pos x="9" y="290"/>
              </a:cxn>
              <a:cxn ang="0">
                <a:pos x="37" y="282"/>
              </a:cxn>
              <a:cxn ang="0">
                <a:pos x="67" y="236"/>
              </a:cxn>
              <a:cxn ang="0">
                <a:pos x="45" y="188"/>
              </a:cxn>
              <a:cxn ang="0">
                <a:pos x="85" y="142"/>
              </a:cxn>
              <a:cxn ang="0">
                <a:pos x="162" y="80"/>
              </a:cxn>
              <a:cxn ang="0">
                <a:pos x="164" y="6"/>
              </a:cxn>
              <a:cxn ang="0">
                <a:pos x="205" y="42"/>
              </a:cxn>
              <a:cxn ang="0">
                <a:pos x="263" y="124"/>
              </a:cxn>
              <a:cxn ang="0">
                <a:pos x="256" y="205"/>
              </a:cxn>
              <a:cxn ang="0">
                <a:pos x="195" y="200"/>
              </a:cxn>
              <a:cxn ang="0">
                <a:pos x="140" y="200"/>
              </a:cxn>
              <a:cxn ang="0">
                <a:pos x="117" y="230"/>
              </a:cxn>
              <a:cxn ang="0">
                <a:pos x="129" y="326"/>
              </a:cxn>
              <a:cxn ang="0">
                <a:pos x="183" y="374"/>
              </a:cxn>
              <a:cxn ang="0">
                <a:pos x="230" y="330"/>
              </a:cxn>
              <a:cxn ang="0">
                <a:pos x="316" y="288"/>
              </a:cxn>
              <a:cxn ang="0">
                <a:pos x="450" y="296"/>
              </a:cxn>
              <a:cxn ang="0">
                <a:pos x="549" y="320"/>
              </a:cxn>
              <a:cxn ang="0">
                <a:pos x="577" y="325"/>
              </a:cxn>
              <a:cxn ang="0">
                <a:pos x="676" y="291"/>
              </a:cxn>
              <a:cxn ang="0">
                <a:pos x="686" y="310"/>
              </a:cxn>
              <a:cxn ang="0">
                <a:pos x="633" y="345"/>
              </a:cxn>
              <a:cxn ang="0">
                <a:pos x="594" y="364"/>
              </a:cxn>
              <a:cxn ang="0">
                <a:pos x="629" y="393"/>
              </a:cxn>
              <a:cxn ang="0">
                <a:pos x="667" y="418"/>
              </a:cxn>
              <a:cxn ang="0">
                <a:pos x="709" y="408"/>
              </a:cxn>
              <a:cxn ang="0">
                <a:pos x="809" y="433"/>
              </a:cxn>
              <a:cxn ang="0">
                <a:pos x="933" y="418"/>
              </a:cxn>
              <a:cxn ang="0">
                <a:pos x="936" y="459"/>
              </a:cxn>
              <a:cxn ang="0">
                <a:pos x="901" y="496"/>
              </a:cxn>
              <a:cxn ang="0">
                <a:pos x="910" y="543"/>
              </a:cxn>
              <a:cxn ang="0">
                <a:pos x="946" y="519"/>
              </a:cxn>
              <a:cxn ang="0">
                <a:pos x="957" y="478"/>
              </a:cxn>
              <a:cxn ang="0">
                <a:pos x="1017" y="485"/>
              </a:cxn>
              <a:cxn ang="0">
                <a:pos x="1023" y="421"/>
              </a:cxn>
              <a:cxn ang="0">
                <a:pos x="1017" y="365"/>
              </a:cxn>
              <a:cxn ang="0">
                <a:pos x="1060" y="344"/>
              </a:cxn>
              <a:cxn ang="0">
                <a:pos x="1110" y="380"/>
              </a:cxn>
              <a:cxn ang="0">
                <a:pos x="1230" y="460"/>
              </a:cxn>
              <a:cxn ang="0">
                <a:pos x="1241" y="513"/>
              </a:cxn>
              <a:cxn ang="0">
                <a:pos x="1213" y="566"/>
              </a:cxn>
              <a:cxn ang="0">
                <a:pos x="1241" y="631"/>
              </a:cxn>
              <a:cxn ang="0">
                <a:pos x="1237" y="649"/>
              </a:cxn>
            </a:cxnLst>
            <a:rect l="0" t="0" r="r" b="b"/>
            <a:pathLst>
              <a:path w="1252" h="779">
                <a:moveTo>
                  <a:pt x="1237" y="649"/>
                </a:moveTo>
                <a:lnTo>
                  <a:pt x="1237" y="649"/>
                </a:lnTo>
                <a:lnTo>
                  <a:pt x="1225" y="650"/>
                </a:lnTo>
                <a:lnTo>
                  <a:pt x="1215" y="651"/>
                </a:lnTo>
                <a:lnTo>
                  <a:pt x="1205" y="654"/>
                </a:lnTo>
                <a:lnTo>
                  <a:pt x="1194" y="656"/>
                </a:lnTo>
                <a:lnTo>
                  <a:pt x="1175" y="663"/>
                </a:lnTo>
                <a:lnTo>
                  <a:pt x="1156" y="672"/>
                </a:lnTo>
                <a:lnTo>
                  <a:pt x="1139" y="683"/>
                </a:lnTo>
                <a:lnTo>
                  <a:pt x="1123" y="694"/>
                </a:lnTo>
                <a:lnTo>
                  <a:pt x="1091" y="719"/>
                </a:lnTo>
                <a:lnTo>
                  <a:pt x="1075" y="732"/>
                </a:lnTo>
                <a:lnTo>
                  <a:pt x="1060" y="744"/>
                </a:lnTo>
                <a:lnTo>
                  <a:pt x="1042" y="755"/>
                </a:lnTo>
                <a:lnTo>
                  <a:pt x="1026" y="764"/>
                </a:lnTo>
                <a:lnTo>
                  <a:pt x="1008" y="771"/>
                </a:lnTo>
                <a:lnTo>
                  <a:pt x="999" y="775"/>
                </a:lnTo>
                <a:lnTo>
                  <a:pt x="989" y="777"/>
                </a:lnTo>
                <a:lnTo>
                  <a:pt x="979" y="778"/>
                </a:lnTo>
                <a:lnTo>
                  <a:pt x="969" y="779"/>
                </a:lnTo>
                <a:lnTo>
                  <a:pt x="958" y="779"/>
                </a:lnTo>
                <a:lnTo>
                  <a:pt x="948" y="778"/>
                </a:lnTo>
                <a:lnTo>
                  <a:pt x="948" y="778"/>
                </a:lnTo>
                <a:lnTo>
                  <a:pt x="928" y="770"/>
                </a:lnTo>
                <a:lnTo>
                  <a:pt x="893" y="754"/>
                </a:lnTo>
                <a:lnTo>
                  <a:pt x="785" y="702"/>
                </a:lnTo>
                <a:lnTo>
                  <a:pt x="724" y="672"/>
                </a:lnTo>
                <a:lnTo>
                  <a:pt x="664" y="642"/>
                </a:lnTo>
                <a:lnTo>
                  <a:pt x="611" y="615"/>
                </a:lnTo>
                <a:lnTo>
                  <a:pt x="569" y="591"/>
                </a:lnTo>
                <a:lnTo>
                  <a:pt x="569" y="591"/>
                </a:lnTo>
                <a:lnTo>
                  <a:pt x="560" y="585"/>
                </a:lnTo>
                <a:lnTo>
                  <a:pt x="552" y="578"/>
                </a:lnTo>
                <a:lnTo>
                  <a:pt x="537" y="562"/>
                </a:lnTo>
                <a:lnTo>
                  <a:pt x="508" y="528"/>
                </a:lnTo>
                <a:lnTo>
                  <a:pt x="501" y="521"/>
                </a:lnTo>
                <a:lnTo>
                  <a:pt x="493" y="515"/>
                </a:lnTo>
                <a:lnTo>
                  <a:pt x="487" y="509"/>
                </a:lnTo>
                <a:lnTo>
                  <a:pt x="478" y="504"/>
                </a:lnTo>
                <a:lnTo>
                  <a:pt x="470" y="502"/>
                </a:lnTo>
                <a:lnTo>
                  <a:pt x="462" y="500"/>
                </a:lnTo>
                <a:lnTo>
                  <a:pt x="453" y="501"/>
                </a:lnTo>
                <a:lnTo>
                  <a:pt x="444" y="503"/>
                </a:lnTo>
                <a:lnTo>
                  <a:pt x="444" y="503"/>
                </a:lnTo>
                <a:lnTo>
                  <a:pt x="423" y="510"/>
                </a:lnTo>
                <a:lnTo>
                  <a:pt x="403" y="516"/>
                </a:lnTo>
                <a:lnTo>
                  <a:pt x="382" y="519"/>
                </a:lnTo>
                <a:lnTo>
                  <a:pt x="360" y="521"/>
                </a:lnTo>
                <a:lnTo>
                  <a:pt x="337" y="524"/>
                </a:lnTo>
                <a:lnTo>
                  <a:pt x="314" y="524"/>
                </a:lnTo>
                <a:lnTo>
                  <a:pt x="264" y="525"/>
                </a:lnTo>
                <a:lnTo>
                  <a:pt x="264" y="525"/>
                </a:lnTo>
                <a:lnTo>
                  <a:pt x="251" y="524"/>
                </a:lnTo>
                <a:lnTo>
                  <a:pt x="239" y="524"/>
                </a:lnTo>
                <a:lnTo>
                  <a:pt x="228" y="521"/>
                </a:lnTo>
                <a:lnTo>
                  <a:pt x="217" y="519"/>
                </a:lnTo>
                <a:lnTo>
                  <a:pt x="208" y="515"/>
                </a:lnTo>
                <a:lnTo>
                  <a:pt x="200" y="509"/>
                </a:lnTo>
                <a:lnTo>
                  <a:pt x="193" y="502"/>
                </a:lnTo>
                <a:lnTo>
                  <a:pt x="187" y="492"/>
                </a:lnTo>
                <a:lnTo>
                  <a:pt x="187" y="492"/>
                </a:lnTo>
                <a:lnTo>
                  <a:pt x="179" y="493"/>
                </a:lnTo>
                <a:lnTo>
                  <a:pt x="171" y="494"/>
                </a:lnTo>
                <a:lnTo>
                  <a:pt x="156" y="501"/>
                </a:lnTo>
                <a:lnTo>
                  <a:pt x="140" y="507"/>
                </a:lnTo>
                <a:lnTo>
                  <a:pt x="133" y="509"/>
                </a:lnTo>
                <a:lnTo>
                  <a:pt x="125" y="510"/>
                </a:lnTo>
                <a:lnTo>
                  <a:pt x="125" y="510"/>
                </a:lnTo>
                <a:lnTo>
                  <a:pt x="121" y="509"/>
                </a:lnTo>
                <a:lnTo>
                  <a:pt x="116" y="508"/>
                </a:lnTo>
                <a:lnTo>
                  <a:pt x="113" y="507"/>
                </a:lnTo>
                <a:lnTo>
                  <a:pt x="109" y="504"/>
                </a:lnTo>
                <a:lnTo>
                  <a:pt x="103" y="497"/>
                </a:lnTo>
                <a:lnTo>
                  <a:pt x="99" y="489"/>
                </a:lnTo>
                <a:lnTo>
                  <a:pt x="92" y="470"/>
                </a:lnTo>
                <a:lnTo>
                  <a:pt x="88" y="459"/>
                </a:lnTo>
                <a:lnTo>
                  <a:pt x="85" y="451"/>
                </a:lnTo>
                <a:lnTo>
                  <a:pt x="85" y="451"/>
                </a:lnTo>
                <a:lnTo>
                  <a:pt x="80" y="441"/>
                </a:lnTo>
                <a:lnTo>
                  <a:pt x="75" y="432"/>
                </a:lnTo>
                <a:lnTo>
                  <a:pt x="62" y="414"/>
                </a:lnTo>
                <a:lnTo>
                  <a:pt x="35" y="383"/>
                </a:lnTo>
                <a:lnTo>
                  <a:pt x="22" y="366"/>
                </a:lnTo>
                <a:lnTo>
                  <a:pt x="16" y="357"/>
                </a:lnTo>
                <a:lnTo>
                  <a:pt x="11" y="348"/>
                </a:lnTo>
                <a:lnTo>
                  <a:pt x="7" y="336"/>
                </a:lnTo>
                <a:lnTo>
                  <a:pt x="3" y="325"/>
                </a:lnTo>
                <a:lnTo>
                  <a:pt x="1" y="311"/>
                </a:lnTo>
                <a:lnTo>
                  <a:pt x="0" y="297"/>
                </a:lnTo>
                <a:lnTo>
                  <a:pt x="0" y="297"/>
                </a:lnTo>
                <a:lnTo>
                  <a:pt x="9" y="290"/>
                </a:lnTo>
                <a:lnTo>
                  <a:pt x="16" y="286"/>
                </a:lnTo>
                <a:lnTo>
                  <a:pt x="23" y="283"/>
                </a:lnTo>
                <a:lnTo>
                  <a:pt x="27" y="282"/>
                </a:lnTo>
                <a:lnTo>
                  <a:pt x="34" y="283"/>
                </a:lnTo>
                <a:lnTo>
                  <a:pt x="37" y="283"/>
                </a:lnTo>
                <a:lnTo>
                  <a:pt x="37" y="282"/>
                </a:lnTo>
                <a:lnTo>
                  <a:pt x="37" y="282"/>
                </a:lnTo>
                <a:lnTo>
                  <a:pt x="52" y="271"/>
                </a:lnTo>
                <a:lnTo>
                  <a:pt x="61" y="261"/>
                </a:lnTo>
                <a:lnTo>
                  <a:pt x="64" y="257"/>
                </a:lnTo>
                <a:lnTo>
                  <a:pt x="67" y="252"/>
                </a:lnTo>
                <a:lnTo>
                  <a:pt x="68" y="248"/>
                </a:lnTo>
                <a:lnTo>
                  <a:pt x="68" y="243"/>
                </a:lnTo>
                <a:lnTo>
                  <a:pt x="67" y="236"/>
                </a:lnTo>
                <a:lnTo>
                  <a:pt x="64" y="228"/>
                </a:lnTo>
                <a:lnTo>
                  <a:pt x="60" y="221"/>
                </a:lnTo>
                <a:lnTo>
                  <a:pt x="55" y="214"/>
                </a:lnTo>
                <a:lnTo>
                  <a:pt x="50" y="206"/>
                </a:lnTo>
                <a:lnTo>
                  <a:pt x="47" y="199"/>
                </a:lnTo>
                <a:lnTo>
                  <a:pt x="45" y="191"/>
                </a:lnTo>
                <a:lnTo>
                  <a:pt x="45" y="188"/>
                </a:lnTo>
                <a:lnTo>
                  <a:pt x="45" y="183"/>
                </a:lnTo>
                <a:lnTo>
                  <a:pt x="46" y="179"/>
                </a:lnTo>
                <a:lnTo>
                  <a:pt x="48" y="174"/>
                </a:lnTo>
                <a:lnTo>
                  <a:pt x="52" y="169"/>
                </a:lnTo>
                <a:lnTo>
                  <a:pt x="55" y="165"/>
                </a:lnTo>
                <a:lnTo>
                  <a:pt x="68" y="154"/>
                </a:lnTo>
                <a:lnTo>
                  <a:pt x="85" y="142"/>
                </a:lnTo>
                <a:lnTo>
                  <a:pt x="85" y="142"/>
                </a:lnTo>
                <a:lnTo>
                  <a:pt x="119" y="120"/>
                </a:lnTo>
                <a:lnTo>
                  <a:pt x="132" y="111"/>
                </a:lnTo>
                <a:lnTo>
                  <a:pt x="142" y="101"/>
                </a:lnTo>
                <a:lnTo>
                  <a:pt x="151" y="95"/>
                </a:lnTo>
                <a:lnTo>
                  <a:pt x="157" y="86"/>
                </a:lnTo>
                <a:lnTo>
                  <a:pt x="162" y="80"/>
                </a:lnTo>
                <a:lnTo>
                  <a:pt x="164" y="73"/>
                </a:lnTo>
                <a:lnTo>
                  <a:pt x="167" y="66"/>
                </a:lnTo>
                <a:lnTo>
                  <a:pt x="167" y="59"/>
                </a:lnTo>
                <a:lnTo>
                  <a:pt x="167" y="45"/>
                </a:lnTo>
                <a:lnTo>
                  <a:pt x="165" y="28"/>
                </a:lnTo>
                <a:lnTo>
                  <a:pt x="164" y="6"/>
                </a:lnTo>
                <a:lnTo>
                  <a:pt x="164" y="6"/>
                </a:lnTo>
                <a:lnTo>
                  <a:pt x="165" y="2"/>
                </a:lnTo>
                <a:lnTo>
                  <a:pt x="167" y="0"/>
                </a:lnTo>
                <a:lnTo>
                  <a:pt x="169" y="0"/>
                </a:lnTo>
                <a:lnTo>
                  <a:pt x="172" y="2"/>
                </a:lnTo>
                <a:lnTo>
                  <a:pt x="180" y="12"/>
                </a:lnTo>
                <a:lnTo>
                  <a:pt x="191" y="26"/>
                </a:lnTo>
                <a:lnTo>
                  <a:pt x="205" y="42"/>
                </a:lnTo>
                <a:lnTo>
                  <a:pt x="220" y="59"/>
                </a:lnTo>
                <a:lnTo>
                  <a:pt x="236" y="75"/>
                </a:lnTo>
                <a:lnTo>
                  <a:pt x="244" y="82"/>
                </a:lnTo>
                <a:lnTo>
                  <a:pt x="253" y="88"/>
                </a:lnTo>
                <a:lnTo>
                  <a:pt x="253" y="88"/>
                </a:lnTo>
                <a:lnTo>
                  <a:pt x="259" y="104"/>
                </a:lnTo>
                <a:lnTo>
                  <a:pt x="263" y="124"/>
                </a:lnTo>
                <a:lnTo>
                  <a:pt x="266" y="147"/>
                </a:lnTo>
                <a:lnTo>
                  <a:pt x="267" y="159"/>
                </a:lnTo>
                <a:lnTo>
                  <a:pt x="267" y="170"/>
                </a:lnTo>
                <a:lnTo>
                  <a:pt x="266" y="181"/>
                </a:lnTo>
                <a:lnTo>
                  <a:pt x="263" y="190"/>
                </a:lnTo>
                <a:lnTo>
                  <a:pt x="261" y="199"/>
                </a:lnTo>
                <a:lnTo>
                  <a:pt x="256" y="205"/>
                </a:lnTo>
                <a:lnTo>
                  <a:pt x="252" y="211"/>
                </a:lnTo>
                <a:lnTo>
                  <a:pt x="245" y="213"/>
                </a:lnTo>
                <a:lnTo>
                  <a:pt x="237" y="214"/>
                </a:lnTo>
                <a:lnTo>
                  <a:pt x="228" y="212"/>
                </a:lnTo>
                <a:lnTo>
                  <a:pt x="228" y="212"/>
                </a:lnTo>
                <a:lnTo>
                  <a:pt x="210" y="205"/>
                </a:lnTo>
                <a:lnTo>
                  <a:pt x="195" y="200"/>
                </a:lnTo>
                <a:lnTo>
                  <a:pt x="183" y="197"/>
                </a:lnTo>
                <a:lnTo>
                  <a:pt x="172" y="195"/>
                </a:lnTo>
                <a:lnTo>
                  <a:pt x="163" y="195"/>
                </a:lnTo>
                <a:lnTo>
                  <a:pt x="155" y="195"/>
                </a:lnTo>
                <a:lnTo>
                  <a:pt x="149" y="196"/>
                </a:lnTo>
                <a:lnTo>
                  <a:pt x="145" y="198"/>
                </a:lnTo>
                <a:lnTo>
                  <a:pt x="140" y="200"/>
                </a:lnTo>
                <a:lnTo>
                  <a:pt x="137" y="204"/>
                </a:lnTo>
                <a:lnTo>
                  <a:pt x="130" y="210"/>
                </a:lnTo>
                <a:lnTo>
                  <a:pt x="123" y="215"/>
                </a:lnTo>
                <a:lnTo>
                  <a:pt x="118" y="218"/>
                </a:lnTo>
                <a:lnTo>
                  <a:pt x="114" y="220"/>
                </a:lnTo>
                <a:lnTo>
                  <a:pt x="114" y="220"/>
                </a:lnTo>
                <a:lnTo>
                  <a:pt x="117" y="230"/>
                </a:lnTo>
                <a:lnTo>
                  <a:pt x="122" y="241"/>
                </a:lnTo>
                <a:lnTo>
                  <a:pt x="125" y="256"/>
                </a:lnTo>
                <a:lnTo>
                  <a:pt x="129" y="272"/>
                </a:lnTo>
                <a:lnTo>
                  <a:pt x="131" y="290"/>
                </a:lnTo>
                <a:lnTo>
                  <a:pt x="131" y="309"/>
                </a:lnTo>
                <a:lnTo>
                  <a:pt x="130" y="318"/>
                </a:lnTo>
                <a:lnTo>
                  <a:pt x="129" y="326"/>
                </a:lnTo>
                <a:lnTo>
                  <a:pt x="129" y="326"/>
                </a:lnTo>
                <a:lnTo>
                  <a:pt x="138" y="334"/>
                </a:lnTo>
                <a:lnTo>
                  <a:pt x="147" y="344"/>
                </a:lnTo>
                <a:lnTo>
                  <a:pt x="165" y="363"/>
                </a:lnTo>
                <a:lnTo>
                  <a:pt x="175" y="370"/>
                </a:lnTo>
                <a:lnTo>
                  <a:pt x="179" y="372"/>
                </a:lnTo>
                <a:lnTo>
                  <a:pt x="183" y="374"/>
                </a:lnTo>
                <a:lnTo>
                  <a:pt x="187" y="374"/>
                </a:lnTo>
                <a:lnTo>
                  <a:pt x="191" y="373"/>
                </a:lnTo>
                <a:lnTo>
                  <a:pt x="194" y="371"/>
                </a:lnTo>
                <a:lnTo>
                  <a:pt x="198" y="367"/>
                </a:lnTo>
                <a:lnTo>
                  <a:pt x="198" y="367"/>
                </a:lnTo>
                <a:lnTo>
                  <a:pt x="214" y="347"/>
                </a:lnTo>
                <a:lnTo>
                  <a:pt x="230" y="330"/>
                </a:lnTo>
                <a:lnTo>
                  <a:pt x="244" y="317"/>
                </a:lnTo>
                <a:lnTo>
                  <a:pt x="256" y="306"/>
                </a:lnTo>
                <a:lnTo>
                  <a:pt x="269" y="298"/>
                </a:lnTo>
                <a:lnTo>
                  <a:pt x="282" y="294"/>
                </a:lnTo>
                <a:lnTo>
                  <a:pt x="293" y="290"/>
                </a:lnTo>
                <a:lnTo>
                  <a:pt x="305" y="288"/>
                </a:lnTo>
                <a:lnTo>
                  <a:pt x="316" y="288"/>
                </a:lnTo>
                <a:lnTo>
                  <a:pt x="329" y="288"/>
                </a:lnTo>
                <a:lnTo>
                  <a:pt x="355" y="291"/>
                </a:lnTo>
                <a:lnTo>
                  <a:pt x="386" y="295"/>
                </a:lnTo>
                <a:lnTo>
                  <a:pt x="404" y="296"/>
                </a:lnTo>
                <a:lnTo>
                  <a:pt x="422" y="297"/>
                </a:lnTo>
                <a:lnTo>
                  <a:pt x="422" y="297"/>
                </a:lnTo>
                <a:lnTo>
                  <a:pt x="450" y="296"/>
                </a:lnTo>
                <a:lnTo>
                  <a:pt x="482" y="295"/>
                </a:lnTo>
                <a:lnTo>
                  <a:pt x="513" y="292"/>
                </a:lnTo>
                <a:lnTo>
                  <a:pt x="536" y="289"/>
                </a:lnTo>
                <a:lnTo>
                  <a:pt x="536" y="289"/>
                </a:lnTo>
                <a:lnTo>
                  <a:pt x="541" y="302"/>
                </a:lnTo>
                <a:lnTo>
                  <a:pt x="544" y="312"/>
                </a:lnTo>
                <a:lnTo>
                  <a:pt x="549" y="320"/>
                </a:lnTo>
                <a:lnTo>
                  <a:pt x="553" y="326"/>
                </a:lnTo>
                <a:lnTo>
                  <a:pt x="558" y="329"/>
                </a:lnTo>
                <a:lnTo>
                  <a:pt x="561" y="332"/>
                </a:lnTo>
                <a:lnTo>
                  <a:pt x="566" y="332"/>
                </a:lnTo>
                <a:lnTo>
                  <a:pt x="569" y="330"/>
                </a:lnTo>
                <a:lnTo>
                  <a:pt x="574" y="328"/>
                </a:lnTo>
                <a:lnTo>
                  <a:pt x="577" y="325"/>
                </a:lnTo>
                <a:lnTo>
                  <a:pt x="585" y="315"/>
                </a:lnTo>
                <a:lnTo>
                  <a:pt x="592" y="303"/>
                </a:lnTo>
                <a:lnTo>
                  <a:pt x="598" y="289"/>
                </a:lnTo>
                <a:lnTo>
                  <a:pt x="598" y="289"/>
                </a:lnTo>
                <a:lnTo>
                  <a:pt x="657" y="289"/>
                </a:lnTo>
                <a:lnTo>
                  <a:pt x="657" y="289"/>
                </a:lnTo>
                <a:lnTo>
                  <a:pt x="676" y="291"/>
                </a:lnTo>
                <a:lnTo>
                  <a:pt x="689" y="294"/>
                </a:lnTo>
                <a:lnTo>
                  <a:pt x="698" y="296"/>
                </a:lnTo>
                <a:lnTo>
                  <a:pt x="702" y="298"/>
                </a:lnTo>
                <a:lnTo>
                  <a:pt x="702" y="299"/>
                </a:lnTo>
                <a:lnTo>
                  <a:pt x="702" y="301"/>
                </a:lnTo>
                <a:lnTo>
                  <a:pt x="698" y="303"/>
                </a:lnTo>
                <a:lnTo>
                  <a:pt x="686" y="310"/>
                </a:lnTo>
                <a:lnTo>
                  <a:pt x="667" y="318"/>
                </a:lnTo>
                <a:lnTo>
                  <a:pt x="658" y="322"/>
                </a:lnTo>
                <a:lnTo>
                  <a:pt x="649" y="327"/>
                </a:lnTo>
                <a:lnTo>
                  <a:pt x="642" y="333"/>
                </a:lnTo>
                <a:lnTo>
                  <a:pt x="635" y="339"/>
                </a:lnTo>
                <a:lnTo>
                  <a:pt x="634" y="342"/>
                </a:lnTo>
                <a:lnTo>
                  <a:pt x="633" y="345"/>
                </a:lnTo>
                <a:lnTo>
                  <a:pt x="632" y="349"/>
                </a:lnTo>
                <a:lnTo>
                  <a:pt x="632" y="352"/>
                </a:lnTo>
                <a:lnTo>
                  <a:pt x="632" y="352"/>
                </a:lnTo>
                <a:lnTo>
                  <a:pt x="610" y="357"/>
                </a:lnTo>
                <a:lnTo>
                  <a:pt x="603" y="359"/>
                </a:lnTo>
                <a:lnTo>
                  <a:pt x="597" y="362"/>
                </a:lnTo>
                <a:lnTo>
                  <a:pt x="594" y="364"/>
                </a:lnTo>
                <a:lnTo>
                  <a:pt x="591" y="367"/>
                </a:lnTo>
                <a:lnTo>
                  <a:pt x="591" y="370"/>
                </a:lnTo>
                <a:lnTo>
                  <a:pt x="592" y="373"/>
                </a:lnTo>
                <a:lnTo>
                  <a:pt x="596" y="376"/>
                </a:lnTo>
                <a:lnTo>
                  <a:pt x="600" y="379"/>
                </a:lnTo>
                <a:lnTo>
                  <a:pt x="612" y="386"/>
                </a:lnTo>
                <a:lnTo>
                  <a:pt x="629" y="393"/>
                </a:lnTo>
                <a:lnTo>
                  <a:pt x="650" y="399"/>
                </a:lnTo>
                <a:lnTo>
                  <a:pt x="650" y="399"/>
                </a:lnTo>
                <a:lnTo>
                  <a:pt x="653" y="402"/>
                </a:lnTo>
                <a:lnTo>
                  <a:pt x="657" y="404"/>
                </a:lnTo>
                <a:lnTo>
                  <a:pt x="661" y="410"/>
                </a:lnTo>
                <a:lnTo>
                  <a:pt x="665" y="416"/>
                </a:lnTo>
                <a:lnTo>
                  <a:pt x="667" y="418"/>
                </a:lnTo>
                <a:lnTo>
                  <a:pt x="669" y="420"/>
                </a:lnTo>
                <a:lnTo>
                  <a:pt x="674" y="421"/>
                </a:lnTo>
                <a:lnTo>
                  <a:pt x="678" y="421"/>
                </a:lnTo>
                <a:lnTo>
                  <a:pt x="683" y="420"/>
                </a:lnTo>
                <a:lnTo>
                  <a:pt x="690" y="418"/>
                </a:lnTo>
                <a:lnTo>
                  <a:pt x="698" y="413"/>
                </a:lnTo>
                <a:lnTo>
                  <a:pt x="709" y="408"/>
                </a:lnTo>
                <a:lnTo>
                  <a:pt x="735" y="389"/>
                </a:lnTo>
                <a:lnTo>
                  <a:pt x="735" y="389"/>
                </a:lnTo>
                <a:lnTo>
                  <a:pt x="758" y="408"/>
                </a:lnTo>
                <a:lnTo>
                  <a:pt x="780" y="420"/>
                </a:lnTo>
                <a:lnTo>
                  <a:pt x="789" y="426"/>
                </a:lnTo>
                <a:lnTo>
                  <a:pt x="798" y="431"/>
                </a:lnTo>
                <a:lnTo>
                  <a:pt x="809" y="433"/>
                </a:lnTo>
                <a:lnTo>
                  <a:pt x="819" y="435"/>
                </a:lnTo>
                <a:lnTo>
                  <a:pt x="829" y="436"/>
                </a:lnTo>
                <a:lnTo>
                  <a:pt x="840" y="436"/>
                </a:lnTo>
                <a:lnTo>
                  <a:pt x="852" y="435"/>
                </a:lnTo>
                <a:lnTo>
                  <a:pt x="865" y="434"/>
                </a:lnTo>
                <a:lnTo>
                  <a:pt x="895" y="427"/>
                </a:lnTo>
                <a:lnTo>
                  <a:pt x="933" y="418"/>
                </a:lnTo>
                <a:lnTo>
                  <a:pt x="933" y="418"/>
                </a:lnTo>
                <a:lnTo>
                  <a:pt x="938" y="428"/>
                </a:lnTo>
                <a:lnTo>
                  <a:pt x="941" y="436"/>
                </a:lnTo>
                <a:lnTo>
                  <a:pt x="942" y="443"/>
                </a:lnTo>
                <a:lnTo>
                  <a:pt x="941" y="449"/>
                </a:lnTo>
                <a:lnTo>
                  <a:pt x="940" y="455"/>
                </a:lnTo>
                <a:lnTo>
                  <a:pt x="936" y="459"/>
                </a:lnTo>
                <a:lnTo>
                  <a:pt x="933" y="464"/>
                </a:lnTo>
                <a:lnTo>
                  <a:pt x="928" y="467"/>
                </a:lnTo>
                <a:lnTo>
                  <a:pt x="919" y="474"/>
                </a:lnTo>
                <a:lnTo>
                  <a:pt x="910" y="481"/>
                </a:lnTo>
                <a:lnTo>
                  <a:pt x="905" y="486"/>
                </a:lnTo>
                <a:lnTo>
                  <a:pt x="903" y="490"/>
                </a:lnTo>
                <a:lnTo>
                  <a:pt x="901" y="496"/>
                </a:lnTo>
                <a:lnTo>
                  <a:pt x="900" y="503"/>
                </a:lnTo>
                <a:lnTo>
                  <a:pt x="900" y="503"/>
                </a:lnTo>
                <a:lnTo>
                  <a:pt x="900" y="516"/>
                </a:lnTo>
                <a:lnTo>
                  <a:pt x="901" y="526"/>
                </a:lnTo>
                <a:lnTo>
                  <a:pt x="903" y="534"/>
                </a:lnTo>
                <a:lnTo>
                  <a:pt x="907" y="540"/>
                </a:lnTo>
                <a:lnTo>
                  <a:pt x="910" y="543"/>
                </a:lnTo>
                <a:lnTo>
                  <a:pt x="916" y="544"/>
                </a:lnTo>
                <a:lnTo>
                  <a:pt x="920" y="543"/>
                </a:lnTo>
                <a:lnTo>
                  <a:pt x="926" y="541"/>
                </a:lnTo>
                <a:lnTo>
                  <a:pt x="932" y="538"/>
                </a:lnTo>
                <a:lnTo>
                  <a:pt x="936" y="533"/>
                </a:lnTo>
                <a:lnTo>
                  <a:pt x="941" y="527"/>
                </a:lnTo>
                <a:lnTo>
                  <a:pt x="946" y="519"/>
                </a:lnTo>
                <a:lnTo>
                  <a:pt x="948" y="511"/>
                </a:lnTo>
                <a:lnTo>
                  <a:pt x="949" y="503"/>
                </a:lnTo>
                <a:lnTo>
                  <a:pt x="949" y="494"/>
                </a:lnTo>
                <a:lnTo>
                  <a:pt x="948" y="483"/>
                </a:lnTo>
                <a:lnTo>
                  <a:pt x="948" y="483"/>
                </a:lnTo>
                <a:lnTo>
                  <a:pt x="951" y="480"/>
                </a:lnTo>
                <a:lnTo>
                  <a:pt x="957" y="478"/>
                </a:lnTo>
                <a:lnTo>
                  <a:pt x="963" y="478"/>
                </a:lnTo>
                <a:lnTo>
                  <a:pt x="970" y="479"/>
                </a:lnTo>
                <a:lnTo>
                  <a:pt x="985" y="483"/>
                </a:lnTo>
                <a:lnTo>
                  <a:pt x="1000" y="487"/>
                </a:lnTo>
                <a:lnTo>
                  <a:pt x="1005" y="488"/>
                </a:lnTo>
                <a:lnTo>
                  <a:pt x="1012" y="488"/>
                </a:lnTo>
                <a:lnTo>
                  <a:pt x="1017" y="485"/>
                </a:lnTo>
                <a:lnTo>
                  <a:pt x="1022" y="480"/>
                </a:lnTo>
                <a:lnTo>
                  <a:pt x="1024" y="472"/>
                </a:lnTo>
                <a:lnTo>
                  <a:pt x="1025" y="460"/>
                </a:lnTo>
                <a:lnTo>
                  <a:pt x="1024" y="444"/>
                </a:lnTo>
                <a:lnTo>
                  <a:pt x="1020" y="425"/>
                </a:lnTo>
                <a:lnTo>
                  <a:pt x="1020" y="425"/>
                </a:lnTo>
                <a:lnTo>
                  <a:pt x="1023" y="421"/>
                </a:lnTo>
                <a:lnTo>
                  <a:pt x="1024" y="417"/>
                </a:lnTo>
                <a:lnTo>
                  <a:pt x="1023" y="406"/>
                </a:lnTo>
                <a:lnTo>
                  <a:pt x="1022" y="396"/>
                </a:lnTo>
                <a:lnTo>
                  <a:pt x="1019" y="387"/>
                </a:lnTo>
                <a:lnTo>
                  <a:pt x="1017" y="376"/>
                </a:lnTo>
                <a:lnTo>
                  <a:pt x="1016" y="368"/>
                </a:lnTo>
                <a:lnTo>
                  <a:pt x="1017" y="365"/>
                </a:lnTo>
                <a:lnTo>
                  <a:pt x="1018" y="362"/>
                </a:lnTo>
                <a:lnTo>
                  <a:pt x="1020" y="358"/>
                </a:lnTo>
                <a:lnTo>
                  <a:pt x="1025" y="356"/>
                </a:lnTo>
                <a:lnTo>
                  <a:pt x="1025" y="356"/>
                </a:lnTo>
                <a:lnTo>
                  <a:pt x="1035" y="351"/>
                </a:lnTo>
                <a:lnTo>
                  <a:pt x="1046" y="348"/>
                </a:lnTo>
                <a:lnTo>
                  <a:pt x="1060" y="344"/>
                </a:lnTo>
                <a:lnTo>
                  <a:pt x="1069" y="344"/>
                </a:lnTo>
                <a:lnTo>
                  <a:pt x="1071" y="344"/>
                </a:lnTo>
                <a:lnTo>
                  <a:pt x="1071" y="344"/>
                </a:lnTo>
                <a:lnTo>
                  <a:pt x="1079" y="355"/>
                </a:lnTo>
                <a:lnTo>
                  <a:pt x="1088" y="364"/>
                </a:lnTo>
                <a:lnTo>
                  <a:pt x="1099" y="372"/>
                </a:lnTo>
                <a:lnTo>
                  <a:pt x="1110" y="380"/>
                </a:lnTo>
                <a:lnTo>
                  <a:pt x="1133" y="395"/>
                </a:lnTo>
                <a:lnTo>
                  <a:pt x="1157" y="409"/>
                </a:lnTo>
                <a:lnTo>
                  <a:pt x="1180" y="421"/>
                </a:lnTo>
                <a:lnTo>
                  <a:pt x="1203" y="436"/>
                </a:lnTo>
                <a:lnTo>
                  <a:pt x="1213" y="443"/>
                </a:lnTo>
                <a:lnTo>
                  <a:pt x="1222" y="451"/>
                </a:lnTo>
                <a:lnTo>
                  <a:pt x="1230" y="460"/>
                </a:lnTo>
                <a:lnTo>
                  <a:pt x="1237" y="470"/>
                </a:lnTo>
                <a:lnTo>
                  <a:pt x="1237" y="470"/>
                </a:lnTo>
                <a:lnTo>
                  <a:pt x="1245" y="485"/>
                </a:lnTo>
                <a:lnTo>
                  <a:pt x="1252" y="498"/>
                </a:lnTo>
                <a:lnTo>
                  <a:pt x="1252" y="498"/>
                </a:lnTo>
                <a:lnTo>
                  <a:pt x="1247" y="507"/>
                </a:lnTo>
                <a:lnTo>
                  <a:pt x="1241" y="513"/>
                </a:lnTo>
                <a:lnTo>
                  <a:pt x="1228" y="527"/>
                </a:lnTo>
                <a:lnTo>
                  <a:pt x="1222" y="534"/>
                </a:lnTo>
                <a:lnTo>
                  <a:pt x="1216" y="541"/>
                </a:lnTo>
                <a:lnTo>
                  <a:pt x="1213" y="548"/>
                </a:lnTo>
                <a:lnTo>
                  <a:pt x="1211" y="557"/>
                </a:lnTo>
                <a:lnTo>
                  <a:pt x="1211" y="557"/>
                </a:lnTo>
                <a:lnTo>
                  <a:pt x="1213" y="566"/>
                </a:lnTo>
                <a:lnTo>
                  <a:pt x="1216" y="576"/>
                </a:lnTo>
                <a:lnTo>
                  <a:pt x="1221" y="584"/>
                </a:lnTo>
                <a:lnTo>
                  <a:pt x="1226" y="592"/>
                </a:lnTo>
                <a:lnTo>
                  <a:pt x="1231" y="600"/>
                </a:lnTo>
                <a:lnTo>
                  <a:pt x="1237" y="609"/>
                </a:lnTo>
                <a:lnTo>
                  <a:pt x="1239" y="619"/>
                </a:lnTo>
                <a:lnTo>
                  <a:pt x="1241" y="631"/>
                </a:lnTo>
                <a:lnTo>
                  <a:pt x="1241" y="631"/>
                </a:lnTo>
                <a:lnTo>
                  <a:pt x="1240" y="639"/>
                </a:lnTo>
                <a:lnTo>
                  <a:pt x="1239" y="646"/>
                </a:lnTo>
                <a:lnTo>
                  <a:pt x="1236" y="651"/>
                </a:lnTo>
                <a:lnTo>
                  <a:pt x="1233" y="657"/>
                </a:lnTo>
                <a:lnTo>
                  <a:pt x="1233" y="657"/>
                </a:lnTo>
                <a:lnTo>
                  <a:pt x="1237" y="649"/>
                </a:lnTo>
                <a:lnTo>
                  <a:pt x="1237" y="649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50" name="Freeform 139"/>
          <p:cNvSpPr>
            <a:spLocks/>
          </p:cNvSpPr>
          <p:nvPr/>
        </p:nvSpPr>
        <p:spPr bwMode="auto">
          <a:xfrm>
            <a:off x="5454873" y="3086052"/>
            <a:ext cx="404092" cy="332107"/>
          </a:xfrm>
          <a:custGeom>
            <a:avLst/>
            <a:gdLst/>
            <a:ahLst/>
            <a:cxnLst>
              <a:cxn ang="0">
                <a:pos x="573" y="324"/>
              </a:cxn>
              <a:cxn ang="0">
                <a:pos x="519" y="268"/>
              </a:cxn>
              <a:cxn ang="0">
                <a:pos x="510" y="307"/>
              </a:cxn>
              <a:cxn ang="0">
                <a:pos x="475" y="305"/>
              </a:cxn>
              <a:cxn ang="0">
                <a:pos x="418" y="282"/>
              </a:cxn>
              <a:cxn ang="0">
                <a:pos x="401" y="293"/>
              </a:cxn>
              <a:cxn ang="0">
                <a:pos x="366" y="307"/>
              </a:cxn>
              <a:cxn ang="0">
                <a:pos x="328" y="308"/>
              </a:cxn>
              <a:cxn ang="0">
                <a:pos x="258" y="268"/>
              </a:cxn>
              <a:cxn ang="0">
                <a:pos x="266" y="229"/>
              </a:cxn>
              <a:cxn ang="0">
                <a:pos x="320" y="141"/>
              </a:cxn>
              <a:cxn ang="0">
                <a:pos x="327" y="101"/>
              </a:cxn>
              <a:cxn ang="0">
                <a:pos x="332" y="68"/>
              </a:cxn>
              <a:cxn ang="0">
                <a:pos x="320" y="15"/>
              </a:cxn>
              <a:cxn ang="0">
                <a:pos x="219" y="4"/>
              </a:cxn>
              <a:cxn ang="0">
                <a:pos x="185" y="62"/>
              </a:cxn>
              <a:cxn ang="0">
                <a:pos x="180" y="104"/>
              </a:cxn>
              <a:cxn ang="0">
                <a:pos x="194" y="139"/>
              </a:cxn>
              <a:cxn ang="0">
                <a:pos x="218" y="185"/>
              </a:cxn>
              <a:cxn ang="0">
                <a:pos x="205" y="221"/>
              </a:cxn>
              <a:cxn ang="0">
                <a:pos x="190" y="218"/>
              </a:cxn>
              <a:cxn ang="0">
                <a:pos x="170" y="144"/>
              </a:cxn>
              <a:cxn ang="0">
                <a:pos x="112" y="124"/>
              </a:cxn>
              <a:cxn ang="0">
                <a:pos x="88" y="109"/>
              </a:cxn>
              <a:cxn ang="0">
                <a:pos x="67" y="110"/>
              </a:cxn>
              <a:cxn ang="0">
                <a:pos x="49" y="122"/>
              </a:cxn>
              <a:cxn ang="0">
                <a:pos x="11" y="157"/>
              </a:cxn>
              <a:cxn ang="0">
                <a:pos x="0" y="187"/>
              </a:cxn>
              <a:cxn ang="0">
                <a:pos x="19" y="232"/>
              </a:cxn>
              <a:cxn ang="0">
                <a:pos x="26" y="269"/>
              </a:cxn>
              <a:cxn ang="0">
                <a:pos x="15" y="316"/>
              </a:cxn>
              <a:cxn ang="0">
                <a:pos x="22" y="353"/>
              </a:cxn>
              <a:cxn ang="0">
                <a:pos x="40" y="353"/>
              </a:cxn>
              <a:cxn ang="0">
                <a:pos x="63" y="335"/>
              </a:cxn>
              <a:cxn ang="0">
                <a:pos x="78" y="343"/>
              </a:cxn>
              <a:cxn ang="0">
                <a:pos x="93" y="355"/>
              </a:cxn>
              <a:cxn ang="0">
                <a:pos x="151" y="356"/>
              </a:cxn>
              <a:cxn ang="0">
                <a:pos x="172" y="370"/>
              </a:cxn>
              <a:cxn ang="0">
                <a:pos x="192" y="375"/>
              </a:cxn>
              <a:cxn ang="0">
                <a:pos x="214" y="364"/>
              </a:cxn>
              <a:cxn ang="0">
                <a:pos x="240" y="375"/>
              </a:cxn>
              <a:cxn ang="0">
                <a:pos x="252" y="417"/>
              </a:cxn>
              <a:cxn ang="0">
                <a:pos x="273" y="434"/>
              </a:cxn>
              <a:cxn ang="0">
                <a:pos x="284" y="430"/>
              </a:cxn>
              <a:cxn ang="0">
                <a:pos x="298" y="436"/>
              </a:cxn>
              <a:cxn ang="0">
                <a:pos x="315" y="480"/>
              </a:cxn>
              <a:cxn ang="0">
                <a:pos x="329" y="529"/>
              </a:cxn>
              <a:cxn ang="0">
                <a:pos x="352" y="555"/>
              </a:cxn>
              <a:cxn ang="0">
                <a:pos x="412" y="566"/>
              </a:cxn>
              <a:cxn ang="0">
                <a:pos x="462" y="542"/>
              </a:cxn>
              <a:cxn ang="0">
                <a:pos x="472" y="515"/>
              </a:cxn>
              <a:cxn ang="0">
                <a:pos x="474" y="474"/>
              </a:cxn>
              <a:cxn ang="0">
                <a:pos x="546" y="422"/>
              </a:cxn>
              <a:cxn ang="0">
                <a:pos x="625" y="382"/>
              </a:cxn>
            </a:cxnLst>
            <a:rect l="0" t="0" r="r" b="b"/>
            <a:pathLst>
              <a:path w="625" h="566">
                <a:moveTo>
                  <a:pt x="625" y="382"/>
                </a:moveTo>
                <a:lnTo>
                  <a:pt x="625" y="382"/>
                </a:lnTo>
                <a:lnTo>
                  <a:pt x="611" y="370"/>
                </a:lnTo>
                <a:lnTo>
                  <a:pt x="599" y="355"/>
                </a:lnTo>
                <a:lnTo>
                  <a:pt x="573" y="324"/>
                </a:lnTo>
                <a:lnTo>
                  <a:pt x="561" y="308"/>
                </a:lnTo>
                <a:lnTo>
                  <a:pt x="547" y="293"/>
                </a:lnTo>
                <a:lnTo>
                  <a:pt x="533" y="279"/>
                </a:lnTo>
                <a:lnTo>
                  <a:pt x="526" y="274"/>
                </a:lnTo>
                <a:lnTo>
                  <a:pt x="519" y="268"/>
                </a:lnTo>
                <a:lnTo>
                  <a:pt x="519" y="268"/>
                </a:lnTo>
                <a:lnTo>
                  <a:pt x="517" y="280"/>
                </a:lnTo>
                <a:lnTo>
                  <a:pt x="515" y="294"/>
                </a:lnTo>
                <a:lnTo>
                  <a:pt x="512" y="305"/>
                </a:lnTo>
                <a:lnTo>
                  <a:pt x="510" y="307"/>
                </a:lnTo>
                <a:lnTo>
                  <a:pt x="508" y="308"/>
                </a:lnTo>
                <a:lnTo>
                  <a:pt x="508" y="308"/>
                </a:lnTo>
                <a:lnTo>
                  <a:pt x="498" y="308"/>
                </a:lnTo>
                <a:lnTo>
                  <a:pt x="487" y="307"/>
                </a:lnTo>
                <a:lnTo>
                  <a:pt x="475" y="305"/>
                </a:lnTo>
                <a:lnTo>
                  <a:pt x="464" y="302"/>
                </a:lnTo>
                <a:lnTo>
                  <a:pt x="451" y="298"/>
                </a:lnTo>
                <a:lnTo>
                  <a:pt x="440" y="293"/>
                </a:lnTo>
                <a:lnTo>
                  <a:pt x="428" y="289"/>
                </a:lnTo>
                <a:lnTo>
                  <a:pt x="418" y="282"/>
                </a:lnTo>
                <a:lnTo>
                  <a:pt x="418" y="282"/>
                </a:lnTo>
                <a:lnTo>
                  <a:pt x="413" y="286"/>
                </a:lnTo>
                <a:lnTo>
                  <a:pt x="409" y="291"/>
                </a:lnTo>
                <a:lnTo>
                  <a:pt x="409" y="291"/>
                </a:lnTo>
                <a:lnTo>
                  <a:pt x="401" y="293"/>
                </a:lnTo>
                <a:lnTo>
                  <a:pt x="393" y="295"/>
                </a:lnTo>
                <a:lnTo>
                  <a:pt x="380" y="297"/>
                </a:lnTo>
                <a:lnTo>
                  <a:pt x="374" y="298"/>
                </a:lnTo>
                <a:lnTo>
                  <a:pt x="370" y="301"/>
                </a:lnTo>
                <a:lnTo>
                  <a:pt x="366" y="307"/>
                </a:lnTo>
                <a:lnTo>
                  <a:pt x="365" y="316"/>
                </a:lnTo>
                <a:lnTo>
                  <a:pt x="342" y="316"/>
                </a:lnTo>
                <a:lnTo>
                  <a:pt x="342" y="316"/>
                </a:lnTo>
                <a:lnTo>
                  <a:pt x="337" y="314"/>
                </a:lnTo>
                <a:lnTo>
                  <a:pt x="328" y="308"/>
                </a:lnTo>
                <a:lnTo>
                  <a:pt x="299" y="293"/>
                </a:lnTo>
                <a:lnTo>
                  <a:pt x="271" y="278"/>
                </a:lnTo>
                <a:lnTo>
                  <a:pt x="261" y="272"/>
                </a:lnTo>
                <a:lnTo>
                  <a:pt x="259" y="270"/>
                </a:lnTo>
                <a:lnTo>
                  <a:pt x="258" y="268"/>
                </a:lnTo>
                <a:lnTo>
                  <a:pt x="258" y="268"/>
                </a:lnTo>
                <a:lnTo>
                  <a:pt x="259" y="257"/>
                </a:lnTo>
                <a:lnTo>
                  <a:pt x="260" y="247"/>
                </a:lnTo>
                <a:lnTo>
                  <a:pt x="263" y="238"/>
                </a:lnTo>
                <a:lnTo>
                  <a:pt x="266" y="229"/>
                </a:lnTo>
                <a:lnTo>
                  <a:pt x="274" y="213"/>
                </a:lnTo>
                <a:lnTo>
                  <a:pt x="284" y="196"/>
                </a:lnTo>
                <a:lnTo>
                  <a:pt x="306" y="165"/>
                </a:lnTo>
                <a:lnTo>
                  <a:pt x="315" y="149"/>
                </a:lnTo>
                <a:lnTo>
                  <a:pt x="320" y="141"/>
                </a:lnTo>
                <a:lnTo>
                  <a:pt x="324" y="132"/>
                </a:lnTo>
                <a:lnTo>
                  <a:pt x="324" y="132"/>
                </a:lnTo>
                <a:lnTo>
                  <a:pt x="326" y="125"/>
                </a:lnTo>
                <a:lnTo>
                  <a:pt x="327" y="117"/>
                </a:lnTo>
                <a:lnTo>
                  <a:pt x="327" y="101"/>
                </a:lnTo>
                <a:lnTo>
                  <a:pt x="327" y="93"/>
                </a:lnTo>
                <a:lnTo>
                  <a:pt x="327" y="84"/>
                </a:lnTo>
                <a:lnTo>
                  <a:pt x="328" y="76"/>
                </a:lnTo>
                <a:lnTo>
                  <a:pt x="332" y="68"/>
                </a:lnTo>
                <a:lnTo>
                  <a:pt x="332" y="68"/>
                </a:lnTo>
                <a:lnTo>
                  <a:pt x="328" y="55"/>
                </a:lnTo>
                <a:lnTo>
                  <a:pt x="326" y="41"/>
                </a:lnTo>
                <a:lnTo>
                  <a:pt x="325" y="28"/>
                </a:lnTo>
                <a:lnTo>
                  <a:pt x="324" y="15"/>
                </a:lnTo>
                <a:lnTo>
                  <a:pt x="320" y="15"/>
                </a:lnTo>
                <a:lnTo>
                  <a:pt x="320" y="15"/>
                </a:lnTo>
                <a:lnTo>
                  <a:pt x="289" y="13"/>
                </a:lnTo>
                <a:lnTo>
                  <a:pt x="259" y="11"/>
                </a:lnTo>
                <a:lnTo>
                  <a:pt x="231" y="7"/>
                </a:lnTo>
                <a:lnTo>
                  <a:pt x="219" y="4"/>
                </a:lnTo>
                <a:lnTo>
                  <a:pt x="206" y="0"/>
                </a:lnTo>
                <a:lnTo>
                  <a:pt x="206" y="0"/>
                </a:lnTo>
                <a:lnTo>
                  <a:pt x="198" y="25"/>
                </a:lnTo>
                <a:lnTo>
                  <a:pt x="189" y="49"/>
                </a:lnTo>
                <a:lnTo>
                  <a:pt x="185" y="62"/>
                </a:lnTo>
                <a:lnTo>
                  <a:pt x="183" y="73"/>
                </a:lnTo>
                <a:lnTo>
                  <a:pt x="181" y="85"/>
                </a:lnTo>
                <a:lnTo>
                  <a:pt x="181" y="96"/>
                </a:lnTo>
                <a:lnTo>
                  <a:pt x="181" y="96"/>
                </a:lnTo>
                <a:lnTo>
                  <a:pt x="180" y="104"/>
                </a:lnTo>
                <a:lnTo>
                  <a:pt x="180" y="112"/>
                </a:lnTo>
                <a:lnTo>
                  <a:pt x="182" y="119"/>
                </a:lnTo>
                <a:lnTo>
                  <a:pt x="184" y="126"/>
                </a:lnTo>
                <a:lnTo>
                  <a:pt x="189" y="132"/>
                </a:lnTo>
                <a:lnTo>
                  <a:pt x="194" y="139"/>
                </a:lnTo>
                <a:lnTo>
                  <a:pt x="203" y="150"/>
                </a:lnTo>
                <a:lnTo>
                  <a:pt x="211" y="163"/>
                </a:lnTo>
                <a:lnTo>
                  <a:pt x="214" y="170"/>
                </a:lnTo>
                <a:lnTo>
                  <a:pt x="217" y="177"/>
                </a:lnTo>
                <a:lnTo>
                  <a:pt x="218" y="185"/>
                </a:lnTo>
                <a:lnTo>
                  <a:pt x="217" y="193"/>
                </a:lnTo>
                <a:lnTo>
                  <a:pt x="214" y="203"/>
                </a:lnTo>
                <a:lnTo>
                  <a:pt x="210" y="214"/>
                </a:lnTo>
                <a:lnTo>
                  <a:pt x="210" y="214"/>
                </a:lnTo>
                <a:lnTo>
                  <a:pt x="205" y="221"/>
                </a:lnTo>
                <a:lnTo>
                  <a:pt x="202" y="225"/>
                </a:lnTo>
                <a:lnTo>
                  <a:pt x="198" y="226"/>
                </a:lnTo>
                <a:lnTo>
                  <a:pt x="195" y="225"/>
                </a:lnTo>
                <a:lnTo>
                  <a:pt x="192" y="223"/>
                </a:lnTo>
                <a:lnTo>
                  <a:pt x="190" y="218"/>
                </a:lnTo>
                <a:lnTo>
                  <a:pt x="187" y="205"/>
                </a:lnTo>
                <a:lnTo>
                  <a:pt x="179" y="170"/>
                </a:lnTo>
                <a:lnTo>
                  <a:pt x="175" y="155"/>
                </a:lnTo>
                <a:lnTo>
                  <a:pt x="173" y="148"/>
                </a:lnTo>
                <a:lnTo>
                  <a:pt x="170" y="144"/>
                </a:lnTo>
                <a:lnTo>
                  <a:pt x="170" y="144"/>
                </a:lnTo>
                <a:lnTo>
                  <a:pt x="147" y="134"/>
                </a:lnTo>
                <a:lnTo>
                  <a:pt x="130" y="130"/>
                </a:lnTo>
                <a:lnTo>
                  <a:pt x="116" y="126"/>
                </a:lnTo>
                <a:lnTo>
                  <a:pt x="112" y="124"/>
                </a:lnTo>
                <a:lnTo>
                  <a:pt x="107" y="122"/>
                </a:lnTo>
                <a:lnTo>
                  <a:pt x="107" y="122"/>
                </a:lnTo>
                <a:lnTo>
                  <a:pt x="100" y="116"/>
                </a:lnTo>
                <a:lnTo>
                  <a:pt x="93" y="111"/>
                </a:lnTo>
                <a:lnTo>
                  <a:pt x="88" y="109"/>
                </a:lnTo>
                <a:lnTo>
                  <a:pt x="83" y="107"/>
                </a:lnTo>
                <a:lnTo>
                  <a:pt x="78" y="107"/>
                </a:lnTo>
                <a:lnTo>
                  <a:pt x="74" y="107"/>
                </a:lnTo>
                <a:lnTo>
                  <a:pt x="70" y="109"/>
                </a:lnTo>
                <a:lnTo>
                  <a:pt x="67" y="110"/>
                </a:lnTo>
                <a:lnTo>
                  <a:pt x="61" y="115"/>
                </a:lnTo>
                <a:lnTo>
                  <a:pt x="57" y="119"/>
                </a:lnTo>
                <a:lnTo>
                  <a:pt x="52" y="122"/>
                </a:lnTo>
                <a:lnTo>
                  <a:pt x="51" y="123"/>
                </a:lnTo>
                <a:lnTo>
                  <a:pt x="49" y="122"/>
                </a:lnTo>
                <a:lnTo>
                  <a:pt x="49" y="155"/>
                </a:lnTo>
                <a:lnTo>
                  <a:pt x="49" y="155"/>
                </a:lnTo>
                <a:lnTo>
                  <a:pt x="26" y="155"/>
                </a:lnTo>
                <a:lnTo>
                  <a:pt x="17" y="155"/>
                </a:lnTo>
                <a:lnTo>
                  <a:pt x="11" y="157"/>
                </a:lnTo>
                <a:lnTo>
                  <a:pt x="6" y="161"/>
                </a:lnTo>
                <a:lnTo>
                  <a:pt x="2" y="167"/>
                </a:lnTo>
                <a:lnTo>
                  <a:pt x="1" y="176"/>
                </a:lnTo>
                <a:lnTo>
                  <a:pt x="0" y="187"/>
                </a:lnTo>
                <a:lnTo>
                  <a:pt x="0" y="187"/>
                </a:lnTo>
                <a:lnTo>
                  <a:pt x="1" y="201"/>
                </a:lnTo>
                <a:lnTo>
                  <a:pt x="5" y="211"/>
                </a:lnTo>
                <a:lnTo>
                  <a:pt x="9" y="218"/>
                </a:lnTo>
                <a:lnTo>
                  <a:pt x="14" y="225"/>
                </a:lnTo>
                <a:lnTo>
                  <a:pt x="19" y="232"/>
                </a:lnTo>
                <a:lnTo>
                  <a:pt x="22" y="239"/>
                </a:lnTo>
                <a:lnTo>
                  <a:pt x="26" y="249"/>
                </a:lnTo>
                <a:lnTo>
                  <a:pt x="27" y="261"/>
                </a:lnTo>
                <a:lnTo>
                  <a:pt x="27" y="261"/>
                </a:lnTo>
                <a:lnTo>
                  <a:pt x="26" y="269"/>
                </a:lnTo>
                <a:lnTo>
                  <a:pt x="24" y="276"/>
                </a:lnTo>
                <a:lnTo>
                  <a:pt x="21" y="289"/>
                </a:lnTo>
                <a:lnTo>
                  <a:pt x="17" y="301"/>
                </a:lnTo>
                <a:lnTo>
                  <a:pt x="16" y="308"/>
                </a:lnTo>
                <a:lnTo>
                  <a:pt x="15" y="316"/>
                </a:lnTo>
                <a:lnTo>
                  <a:pt x="15" y="316"/>
                </a:lnTo>
                <a:lnTo>
                  <a:pt x="15" y="330"/>
                </a:lnTo>
                <a:lnTo>
                  <a:pt x="17" y="343"/>
                </a:lnTo>
                <a:lnTo>
                  <a:pt x="19" y="348"/>
                </a:lnTo>
                <a:lnTo>
                  <a:pt x="22" y="353"/>
                </a:lnTo>
                <a:lnTo>
                  <a:pt x="26" y="355"/>
                </a:lnTo>
                <a:lnTo>
                  <a:pt x="30" y="356"/>
                </a:lnTo>
                <a:lnTo>
                  <a:pt x="30" y="356"/>
                </a:lnTo>
                <a:lnTo>
                  <a:pt x="35" y="355"/>
                </a:lnTo>
                <a:lnTo>
                  <a:pt x="40" y="353"/>
                </a:lnTo>
                <a:lnTo>
                  <a:pt x="44" y="350"/>
                </a:lnTo>
                <a:lnTo>
                  <a:pt x="49" y="345"/>
                </a:lnTo>
                <a:lnTo>
                  <a:pt x="55" y="338"/>
                </a:lnTo>
                <a:lnTo>
                  <a:pt x="59" y="336"/>
                </a:lnTo>
                <a:lnTo>
                  <a:pt x="63" y="335"/>
                </a:lnTo>
                <a:lnTo>
                  <a:pt x="63" y="335"/>
                </a:lnTo>
                <a:lnTo>
                  <a:pt x="69" y="336"/>
                </a:lnTo>
                <a:lnTo>
                  <a:pt x="74" y="337"/>
                </a:lnTo>
                <a:lnTo>
                  <a:pt x="76" y="339"/>
                </a:lnTo>
                <a:lnTo>
                  <a:pt x="78" y="343"/>
                </a:lnTo>
                <a:lnTo>
                  <a:pt x="81" y="348"/>
                </a:lnTo>
                <a:lnTo>
                  <a:pt x="83" y="351"/>
                </a:lnTo>
                <a:lnTo>
                  <a:pt x="85" y="353"/>
                </a:lnTo>
                <a:lnTo>
                  <a:pt x="85" y="353"/>
                </a:lnTo>
                <a:lnTo>
                  <a:pt x="93" y="355"/>
                </a:lnTo>
                <a:lnTo>
                  <a:pt x="101" y="355"/>
                </a:lnTo>
                <a:lnTo>
                  <a:pt x="119" y="355"/>
                </a:lnTo>
                <a:lnTo>
                  <a:pt x="135" y="354"/>
                </a:lnTo>
                <a:lnTo>
                  <a:pt x="143" y="354"/>
                </a:lnTo>
                <a:lnTo>
                  <a:pt x="151" y="356"/>
                </a:lnTo>
                <a:lnTo>
                  <a:pt x="151" y="356"/>
                </a:lnTo>
                <a:lnTo>
                  <a:pt x="156" y="359"/>
                </a:lnTo>
                <a:lnTo>
                  <a:pt x="159" y="361"/>
                </a:lnTo>
                <a:lnTo>
                  <a:pt x="167" y="367"/>
                </a:lnTo>
                <a:lnTo>
                  <a:pt x="172" y="370"/>
                </a:lnTo>
                <a:lnTo>
                  <a:pt x="176" y="373"/>
                </a:lnTo>
                <a:lnTo>
                  <a:pt x="182" y="375"/>
                </a:lnTo>
                <a:lnTo>
                  <a:pt x="188" y="375"/>
                </a:lnTo>
                <a:lnTo>
                  <a:pt x="188" y="375"/>
                </a:lnTo>
                <a:lnTo>
                  <a:pt x="192" y="375"/>
                </a:lnTo>
                <a:lnTo>
                  <a:pt x="196" y="374"/>
                </a:lnTo>
                <a:lnTo>
                  <a:pt x="203" y="369"/>
                </a:lnTo>
                <a:lnTo>
                  <a:pt x="208" y="366"/>
                </a:lnTo>
                <a:lnTo>
                  <a:pt x="211" y="364"/>
                </a:lnTo>
                <a:lnTo>
                  <a:pt x="214" y="364"/>
                </a:lnTo>
                <a:lnTo>
                  <a:pt x="214" y="364"/>
                </a:lnTo>
                <a:lnTo>
                  <a:pt x="222" y="364"/>
                </a:lnTo>
                <a:lnTo>
                  <a:pt x="229" y="367"/>
                </a:lnTo>
                <a:lnTo>
                  <a:pt x="235" y="370"/>
                </a:lnTo>
                <a:lnTo>
                  <a:pt x="240" y="375"/>
                </a:lnTo>
                <a:lnTo>
                  <a:pt x="242" y="381"/>
                </a:lnTo>
                <a:lnTo>
                  <a:pt x="244" y="386"/>
                </a:lnTo>
                <a:lnTo>
                  <a:pt x="248" y="399"/>
                </a:lnTo>
                <a:lnTo>
                  <a:pt x="250" y="412"/>
                </a:lnTo>
                <a:lnTo>
                  <a:pt x="252" y="417"/>
                </a:lnTo>
                <a:lnTo>
                  <a:pt x="253" y="423"/>
                </a:lnTo>
                <a:lnTo>
                  <a:pt x="257" y="428"/>
                </a:lnTo>
                <a:lnTo>
                  <a:pt x="261" y="431"/>
                </a:lnTo>
                <a:lnTo>
                  <a:pt x="266" y="434"/>
                </a:lnTo>
                <a:lnTo>
                  <a:pt x="273" y="434"/>
                </a:lnTo>
                <a:lnTo>
                  <a:pt x="273" y="434"/>
                </a:lnTo>
                <a:lnTo>
                  <a:pt x="278" y="434"/>
                </a:lnTo>
                <a:lnTo>
                  <a:pt x="281" y="432"/>
                </a:lnTo>
                <a:lnTo>
                  <a:pt x="283" y="431"/>
                </a:lnTo>
                <a:lnTo>
                  <a:pt x="284" y="430"/>
                </a:lnTo>
                <a:lnTo>
                  <a:pt x="286" y="431"/>
                </a:lnTo>
                <a:lnTo>
                  <a:pt x="291" y="434"/>
                </a:lnTo>
                <a:lnTo>
                  <a:pt x="291" y="434"/>
                </a:lnTo>
                <a:lnTo>
                  <a:pt x="295" y="435"/>
                </a:lnTo>
                <a:lnTo>
                  <a:pt x="298" y="436"/>
                </a:lnTo>
                <a:lnTo>
                  <a:pt x="302" y="438"/>
                </a:lnTo>
                <a:lnTo>
                  <a:pt x="304" y="440"/>
                </a:lnTo>
                <a:lnTo>
                  <a:pt x="307" y="448"/>
                </a:lnTo>
                <a:lnTo>
                  <a:pt x="311" y="458"/>
                </a:lnTo>
                <a:lnTo>
                  <a:pt x="315" y="480"/>
                </a:lnTo>
                <a:lnTo>
                  <a:pt x="320" y="504"/>
                </a:lnTo>
                <a:lnTo>
                  <a:pt x="320" y="504"/>
                </a:lnTo>
                <a:lnTo>
                  <a:pt x="322" y="513"/>
                </a:lnTo>
                <a:lnTo>
                  <a:pt x="326" y="522"/>
                </a:lnTo>
                <a:lnTo>
                  <a:pt x="329" y="529"/>
                </a:lnTo>
                <a:lnTo>
                  <a:pt x="333" y="536"/>
                </a:lnTo>
                <a:lnTo>
                  <a:pt x="337" y="543"/>
                </a:lnTo>
                <a:lnTo>
                  <a:pt x="342" y="547"/>
                </a:lnTo>
                <a:lnTo>
                  <a:pt x="348" y="552"/>
                </a:lnTo>
                <a:lnTo>
                  <a:pt x="352" y="555"/>
                </a:lnTo>
                <a:lnTo>
                  <a:pt x="359" y="559"/>
                </a:lnTo>
                <a:lnTo>
                  <a:pt x="365" y="561"/>
                </a:lnTo>
                <a:lnTo>
                  <a:pt x="380" y="565"/>
                </a:lnTo>
                <a:lnTo>
                  <a:pt x="395" y="566"/>
                </a:lnTo>
                <a:lnTo>
                  <a:pt x="412" y="566"/>
                </a:lnTo>
                <a:lnTo>
                  <a:pt x="412" y="566"/>
                </a:lnTo>
                <a:lnTo>
                  <a:pt x="417" y="565"/>
                </a:lnTo>
                <a:lnTo>
                  <a:pt x="424" y="562"/>
                </a:lnTo>
                <a:lnTo>
                  <a:pt x="443" y="552"/>
                </a:lnTo>
                <a:lnTo>
                  <a:pt x="462" y="542"/>
                </a:lnTo>
                <a:lnTo>
                  <a:pt x="467" y="536"/>
                </a:lnTo>
                <a:lnTo>
                  <a:pt x="471" y="532"/>
                </a:lnTo>
                <a:lnTo>
                  <a:pt x="471" y="532"/>
                </a:lnTo>
                <a:lnTo>
                  <a:pt x="472" y="523"/>
                </a:lnTo>
                <a:lnTo>
                  <a:pt x="472" y="515"/>
                </a:lnTo>
                <a:lnTo>
                  <a:pt x="469" y="501"/>
                </a:lnTo>
                <a:lnTo>
                  <a:pt x="467" y="494"/>
                </a:lnTo>
                <a:lnTo>
                  <a:pt x="467" y="488"/>
                </a:lnTo>
                <a:lnTo>
                  <a:pt x="470" y="481"/>
                </a:lnTo>
                <a:lnTo>
                  <a:pt x="474" y="474"/>
                </a:lnTo>
                <a:lnTo>
                  <a:pt x="474" y="474"/>
                </a:lnTo>
                <a:lnTo>
                  <a:pt x="489" y="461"/>
                </a:lnTo>
                <a:lnTo>
                  <a:pt x="505" y="448"/>
                </a:lnTo>
                <a:lnTo>
                  <a:pt x="525" y="435"/>
                </a:lnTo>
                <a:lnTo>
                  <a:pt x="546" y="422"/>
                </a:lnTo>
                <a:lnTo>
                  <a:pt x="566" y="410"/>
                </a:lnTo>
                <a:lnTo>
                  <a:pt x="587" y="399"/>
                </a:lnTo>
                <a:lnTo>
                  <a:pt x="608" y="390"/>
                </a:lnTo>
                <a:lnTo>
                  <a:pt x="625" y="382"/>
                </a:lnTo>
                <a:lnTo>
                  <a:pt x="625" y="382"/>
                </a:lnTo>
                <a:close/>
              </a:path>
            </a:pathLst>
          </a:custGeom>
          <a:solidFill>
            <a:srgbClr val="6FB401"/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51" name="Freeform 140"/>
          <p:cNvSpPr>
            <a:spLocks/>
          </p:cNvSpPr>
          <p:nvPr/>
        </p:nvSpPr>
        <p:spPr bwMode="auto">
          <a:xfrm>
            <a:off x="5663394" y="2789150"/>
            <a:ext cx="493458" cy="564465"/>
          </a:xfrm>
          <a:custGeom>
            <a:avLst/>
            <a:gdLst/>
            <a:ahLst/>
            <a:cxnLst>
              <a:cxn ang="0">
                <a:pos x="697" y="156"/>
              </a:cxn>
              <a:cxn ang="0">
                <a:pos x="691" y="106"/>
              </a:cxn>
              <a:cxn ang="0">
                <a:pos x="643" y="35"/>
              </a:cxn>
              <a:cxn ang="0">
                <a:pos x="561" y="64"/>
              </a:cxn>
              <a:cxn ang="0">
                <a:pos x="507" y="110"/>
              </a:cxn>
              <a:cxn ang="0">
                <a:pos x="468" y="114"/>
              </a:cxn>
              <a:cxn ang="0">
                <a:pos x="434" y="159"/>
              </a:cxn>
              <a:cxn ang="0">
                <a:pos x="414" y="217"/>
              </a:cxn>
              <a:cxn ang="0">
                <a:pos x="375" y="239"/>
              </a:cxn>
              <a:cxn ang="0">
                <a:pos x="360" y="310"/>
              </a:cxn>
              <a:cxn ang="0">
                <a:pos x="294" y="324"/>
              </a:cxn>
              <a:cxn ang="0">
                <a:pos x="294" y="438"/>
              </a:cxn>
              <a:cxn ang="0">
                <a:pos x="271" y="492"/>
              </a:cxn>
              <a:cxn ang="0">
                <a:pos x="136" y="514"/>
              </a:cxn>
              <a:cxn ang="0">
                <a:pos x="4" y="562"/>
              </a:cxn>
              <a:cxn ang="0">
                <a:pos x="50" y="565"/>
              </a:cxn>
              <a:cxn ang="0">
                <a:pos x="70" y="580"/>
              </a:cxn>
              <a:cxn ang="0">
                <a:pos x="89" y="570"/>
              </a:cxn>
              <a:cxn ang="0">
                <a:pos x="122" y="588"/>
              </a:cxn>
              <a:cxn ang="0">
                <a:pos x="110" y="636"/>
              </a:cxn>
              <a:cxn ang="0">
                <a:pos x="122" y="709"/>
              </a:cxn>
              <a:cxn ang="0">
                <a:pos x="104" y="773"/>
              </a:cxn>
              <a:cxn ang="0">
                <a:pos x="140" y="809"/>
              </a:cxn>
              <a:cxn ang="0">
                <a:pos x="188" y="812"/>
              </a:cxn>
              <a:cxn ang="0">
                <a:pos x="231" y="808"/>
              </a:cxn>
              <a:cxn ang="0">
                <a:pos x="292" y="865"/>
              </a:cxn>
              <a:cxn ang="0">
                <a:pos x="286" y="768"/>
              </a:cxn>
              <a:cxn ang="0">
                <a:pos x="298" y="751"/>
              </a:cxn>
              <a:cxn ang="0">
                <a:pos x="324" y="692"/>
              </a:cxn>
              <a:cxn ang="0">
                <a:pos x="340" y="686"/>
              </a:cxn>
              <a:cxn ang="0">
                <a:pos x="337" y="721"/>
              </a:cxn>
              <a:cxn ang="0">
                <a:pos x="368" y="687"/>
              </a:cxn>
              <a:cxn ang="0">
                <a:pos x="355" y="749"/>
              </a:cxn>
              <a:cxn ang="0">
                <a:pos x="377" y="759"/>
              </a:cxn>
              <a:cxn ang="0">
                <a:pos x="403" y="751"/>
              </a:cxn>
              <a:cxn ang="0">
                <a:pos x="403" y="705"/>
              </a:cxn>
              <a:cxn ang="0">
                <a:pos x="400" y="665"/>
              </a:cxn>
              <a:cxn ang="0">
                <a:pos x="424" y="661"/>
              </a:cxn>
              <a:cxn ang="0">
                <a:pos x="445" y="717"/>
              </a:cxn>
              <a:cxn ang="0">
                <a:pos x="417" y="763"/>
              </a:cxn>
              <a:cxn ang="0">
                <a:pos x="378" y="821"/>
              </a:cxn>
              <a:cxn ang="0">
                <a:pos x="361" y="843"/>
              </a:cxn>
              <a:cxn ang="0">
                <a:pos x="344" y="901"/>
              </a:cxn>
              <a:cxn ang="0">
                <a:pos x="413" y="917"/>
              </a:cxn>
              <a:cxn ang="0">
                <a:pos x="462" y="939"/>
              </a:cxn>
              <a:cxn ang="0">
                <a:pos x="506" y="850"/>
              </a:cxn>
              <a:cxn ang="0">
                <a:pos x="532" y="815"/>
              </a:cxn>
              <a:cxn ang="0">
                <a:pos x="514" y="794"/>
              </a:cxn>
              <a:cxn ang="0">
                <a:pos x="517" y="741"/>
              </a:cxn>
              <a:cxn ang="0">
                <a:pos x="554" y="648"/>
              </a:cxn>
              <a:cxn ang="0">
                <a:pos x="592" y="654"/>
              </a:cxn>
              <a:cxn ang="0">
                <a:pos x="626" y="621"/>
              </a:cxn>
              <a:cxn ang="0">
                <a:pos x="628" y="488"/>
              </a:cxn>
              <a:cxn ang="0">
                <a:pos x="698" y="367"/>
              </a:cxn>
              <a:cxn ang="0">
                <a:pos x="758" y="300"/>
              </a:cxn>
            </a:cxnLst>
            <a:rect l="0" t="0" r="r" b="b"/>
            <a:pathLst>
              <a:path w="761" h="962">
                <a:moveTo>
                  <a:pt x="757" y="165"/>
                </a:moveTo>
                <a:lnTo>
                  <a:pt x="757" y="165"/>
                </a:lnTo>
                <a:lnTo>
                  <a:pt x="733" y="165"/>
                </a:lnTo>
                <a:lnTo>
                  <a:pt x="721" y="164"/>
                </a:lnTo>
                <a:lnTo>
                  <a:pt x="712" y="163"/>
                </a:lnTo>
                <a:lnTo>
                  <a:pt x="703" y="160"/>
                </a:lnTo>
                <a:lnTo>
                  <a:pt x="697" y="156"/>
                </a:lnTo>
                <a:lnTo>
                  <a:pt x="695" y="153"/>
                </a:lnTo>
                <a:lnTo>
                  <a:pt x="692" y="151"/>
                </a:lnTo>
                <a:lnTo>
                  <a:pt x="691" y="148"/>
                </a:lnTo>
                <a:lnTo>
                  <a:pt x="691" y="143"/>
                </a:lnTo>
                <a:lnTo>
                  <a:pt x="691" y="143"/>
                </a:lnTo>
                <a:lnTo>
                  <a:pt x="691" y="106"/>
                </a:lnTo>
                <a:lnTo>
                  <a:pt x="691" y="106"/>
                </a:lnTo>
                <a:lnTo>
                  <a:pt x="690" y="97"/>
                </a:lnTo>
                <a:lnTo>
                  <a:pt x="686" y="88"/>
                </a:lnTo>
                <a:lnTo>
                  <a:pt x="682" y="79"/>
                </a:lnTo>
                <a:lnTo>
                  <a:pt x="676" y="69"/>
                </a:lnTo>
                <a:lnTo>
                  <a:pt x="669" y="60"/>
                </a:lnTo>
                <a:lnTo>
                  <a:pt x="661" y="52"/>
                </a:lnTo>
                <a:lnTo>
                  <a:pt x="643" y="35"/>
                </a:lnTo>
                <a:lnTo>
                  <a:pt x="626" y="21"/>
                </a:lnTo>
                <a:lnTo>
                  <a:pt x="611" y="10"/>
                </a:lnTo>
                <a:lnTo>
                  <a:pt x="596" y="0"/>
                </a:lnTo>
                <a:lnTo>
                  <a:pt x="596" y="0"/>
                </a:lnTo>
                <a:lnTo>
                  <a:pt x="584" y="22"/>
                </a:lnTo>
                <a:lnTo>
                  <a:pt x="573" y="44"/>
                </a:lnTo>
                <a:lnTo>
                  <a:pt x="561" y="64"/>
                </a:lnTo>
                <a:lnTo>
                  <a:pt x="555" y="73"/>
                </a:lnTo>
                <a:lnTo>
                  <a:pt x="548" y="81"/>
                </a:lnTo>
                <a:lnTo>
                  <a:pt x="542" y="89"/>
                </a:lnTo>
                <a:lnTo>
                  <a:pt x="533" y="96"/>
                </a:lnTo>
                <a:lnTo>
                  <a:pt x="525" y="102"/>
                </a:lnTo>
                <a:lnTo>
                  <a:pt x="516" y="106"/>
                </a:lnTo>
                <a:lnTo>
                  <a:pt x="507" y="110"/>
                </a:lnTo>
                <a:lnTo>
                  <a:pt x="497" y="111"/>
                </a:lnTo>
                <a:lnTo>
                  <a:pt x="486" y="112"/>
                </a:lnTo>
                <a:lnTo>
                  <a:pt x="474" y="111"/>
                </a:lnTo>
                <a:lnTo>
                  <a:pt x="474" y="111"/>
                </a:lnTo>
                <a:lnTo>
                  <a:pt x="471" y="111"/>
                </a:lnTo>
                <a:lnTo>
                  <a:pt x="469" y="112"/>
                </a:lnTo>
                <a:lnTo>
                  <a:pt x="468" y="114"/>
                </a:lnTo>
                <a:lnTo>
                  <a:pt x="466" y="117"/>
                </a:lnTo>
                <a:lnTo>
                  <a:pt x="459" y="135"/>
                </a:lnTo>
                <a:lnTo>
                  <a:pt x="454" y="144"/>
                </a:lnTo>
                <a:lnTo>
                  <a:pt x="449" y="149"/>
                </a:lnTo>
                <a:lnTo>
                  <a:pt x="446" y="153"/>
                </a:lnTo>
                <a:lnTo>
                  <a:pt x="440" y="157"/>
                </a:lnTo>
                <a:lnTo>
                  <a:pt x="434" y="159"/>
                </a:lnTo>
                <a:lnTo>
                  <a:pt x="428" y="161"/>
                </a:lnTo>
                <a:lnTo>
                  <a:pt x="418" y="161"/>
                </a:lnTo>
                <a:lnTo>
                  <a:pt x="418" y="161"/>
                </a:lnTo>
                <a:lnTo>
                  <a:pt x="420" y="186"/>
                </a:lnTo>
                <a:lnTo>
                  <a:pt x="417" y="203"/>
                </a:lnTo>
                <a:lnTo>
                  <a:pt x="416" y="211"/>
                </a:lnTo>
                <a:lnTo>
                  <a:pt x="414" y="217"/>
                </a:lnTo>
                <a:lnTo>
                  <a:pt x="411" y="222"/>
                </a:lnTo>
                <a:lnTo>
                  <a:pt x="409" y="227"/>
                </a:lnTo>
                <a:lnTo>
                  <a:pt x="406" y="231"/>
                </a:lnTo>
                <a:lnTo>
                  <a:pt x="402" y="233"/>
                </a:lnTo>
                <a:lnTo>
                  <a:pt x="394" y="236"/>
                </a:lnTo>
                <a:lnTo>
                  <a:pt x="385" y="239"/>
                </a:lnTo>
                <a:lnTo>
                  <a:pt x="375" y="239"/>
                </a:lnTo>
                <a:lnTo>
                  <a:pt x="375" y="239"/>
                </a:lnTo>
                <a:lnTo>
                  <a:pt x="374" y="267"/>
                </a:lnTo>
                <a:lnTo>
                  <a:pt x="372" y="279"/>
                </a:lnTo>
                <a:lnTo>
                  <a:pt x="370" y="289"/>
                </a:lnTo>
                <a:lnTo>
                  <a:pt x="367" y="297"/>
                </a:lnTo>
                <a:lnTo>
                  <a:pt x="363" y="304"/>
                </a:lnTo>
                <a:lnTo>
                  <a:pt x="360" y="310"/>
                </a:lnTo>
                <a:lnTo>
                  <a:pt x="355" y="315"/>
                </a:lnTo>
                <a:lnTo>
                  <a:pt x="349" y="318"/>
                </a:lnTo>
                <a:lnTo>
                  <a:pt x="344" y="320"/>
                </a:lnTo>
                <a:lnTo>
                  <a:pt x="337" y="321"/>
                </a:lnTo>
                <a:lnTo>
                  <a:pt x="330" y="323"/>
                </a:lnTo>
                <a:lnTo>
                  <a:pt x="314" y="324"/>
                </a:lnTo>
                <a:lnTo>
                  <a:pt x="294" y="324"/>
                </a:lnTo>
                <a:lnTo>
                  <a:pt x="294" y="324"/>
                </a:lnTo>
                <a:lnTo>
                  <a:pt x="296" y="348"/>
                </a:lnTo>
                <a:lnTo>
                  <a:pt x="298" y="370"/>
                </a:lnTo>
                <a:lnTo>
                  <a:pt x="298" y="390"/>
                </a:lnTo>
                <a:lnTo>
                  <a:pt x="298" y="408"/>
                </a:lnTo>
                <a:lnTo>
                  <a:pt x="296" y="424"/>
                </a:lnTo>
                <a:lnTo>
                  <a:pt x="294" y="438"/>
                </a:lnTo>
                <a:lnTo>
                  <a:pt x="292" y="450"/>
                </a:lnTo>
                <a:lnTo>
                  <a:pt x="288" y="461"/>
                </a:lnTo>
                <a:lnTo>
                  <a:pt x="285" y="470"/>
                </a:lnTo>
                <a:lnTo>
                  <a:pt x="281" y="478"/>
                </a:lnTo>
                <a:lnTo>
                  <a:pt x="278" y="484"/>
                </a:lnTo>
                <a:lnTo>
                  <a:pt x="275" y="488"/>
                </a:lnTo>
                <a:lnTo>
                  <a:pt x="271" y="492"/>
                </a:lnTo>
                <a:lnTo>
                  <a:pt x="268" y="494"/>
                </a:lnTo>
                <a:lnTo>
                  <a:pt x="264" y="496"/>
                </a:lnTo>
                <a:lnTo>
                  <a:pt x="261" y="496"/>
                </a:lnTo>
                <a:lnTo>
                  <a:pt x="261" y="496"/>
                </a:lnTo>
                <a:lnTo>
                  <a:pt x="238" y="500"/>
                </a:lnTo>
                <a:lnTo>
                  <a:pt x="176" y="509"/>
                </a:lnTo>
                <a:lnTo>
                  <a:pt x="136" y="514"/>
                </a:lnTo>
                <a:lnTo>
                  <a:pt x="92" y="518"/>
                </a:lnTo>
                <a:lnTo>
                  <a:pt x="46" y="520"/>
                </a:lnTo>
                <a:lnTo>
                  <a:pt x="0" y="522"/>
                </a:lnTo>
                <a:lnTo>
                  <a:pt x="0" y="522"/>
                </a:lnTo>
                <a:lnTo>
                  <a:pt x="1" y="535"/>
                </a:lnTo>
                <a:lnTo>
                  <a:pt x="2" y="548"/>
                </a:lnTo>
                <a:lnTo>
                  <a:pt x="4" y="562"/>
                </a:lnTo>
                <a:lnTo>
                  <a:pt x="8" y="575"/>
                </a:lnTo>
                <a:lnTo>
                  <a:pt x="8" y="575"/>
                </a:lnTo>
                <a:lnTo>
                  <a:pt x="8" y="573"/>
                </a:lnTo>
                <a:lnTo>
                  <a:pt x="8" y="573"/>
                </a:lnTo>
                <a:lnTo>
                  <a:pt x="27" y="571"/>
                </a:lnTo>
                <a:lnTo>
                  <a:pt x="43" y="568"/>
                </a:lnTo>
                <a:lnTo>
                  <a:pt x="50" y="565"/>
                </a:lnTo>
                <a:lnTo>
                  <a:pt x="56" y="562"/>
                </a:lnTo>
                <a:lnTo>
                  <a:pt x="56" y="562"/>
                </a:lnTo>
                <a:lnTo>
                  <a:pt x="58" y="569"/>
                </a:lnTo>
                <a:lnTo>
                  <a:pt x="62" y="575"/>
                </a:lnTo>
                <a:lnTo>
                  <a:pt x="64" y="577"/>
                </a:lnTo>
                <a:lnTo>
                  <a:pt x="66" y="579"/>
                </a:lnTo>
                <a:lnTo>
                  <a:pt x="70" y="580"/>
                </a:lnTo>
                <a:lnTo>
                  <a:pt x="73" y="580"/>
                </a:lnTo>
                <a:lnTo>
                  <a:pt x="73" y="580"/>
                </a:lnTo>
                <a:lnTo>
                  <a:pt x="77" y="580"/>
                </a:lnTo>
                <a:lnTo>
                  <a:pt x="79" y="579"/>
                </a:lnTo>
                <a:lnTo>
                  <a:pt x="82" y="576"/>
                </a:lnTo>
                <a:lnTo>
                  <a:pt x="87" y="571"/>
                </a:lnTo>
                <a:lnTo>
                  <a:pt x="89" y="570"/>
                </a:lnTo>
                <a:lnTo>
                  <a:pt x="92" y="570"/>
                </a:lnTo>
                <a:lnTo>
                  <a:pt x="92" y="570"/>
                </a:lnTo>
                <a:lnTo>
                  <a:pt x="122" y="570"/>
                </a:lnTo>
                <a:lnTo>
                  <a:pt x="122" y="570"/>
                </a:lnTo>
                <a:lnTo>
                  <a:pt x="119" y="576"/>
                </a:lnTo>
                <a:lnTo>
                  <a:pt x="120" y="580"/>
                </a:lnTo>
                <a:lnTo>
                  <a:pt x="122" y="588"/>
                </a:lnTo>
                <a:lnTo>
                  <a:pt x="122" y="588"/>
                </a:lnTo>
                <a:lnTo>
                  <a:pt x="120" y="594"/>
                </a:lnTo>
                <a:lnTo>
                  <a:pt x="119" y="601"/>
                </a:lnTo>
                <a:lnTo>
                  <a:pt x="116" y="611"/>
                </a:lnTo>
                <a:lnTo>
                  <a:pt x="111" y="623"/>
                </a:lnTo>
                <a:lnTo>
                  <a:pt x="110" y="629"/>
                </a:lnTo>
                <a:lnTo>
                  <a:pt x="110" y="636"/>
                </a:lnTo>
                <a:lnTo>
                  <a:pt x="110" y="636"/>
                </a:lnTo>
                <a:lnTo>
                  <a:pt x="110" y="645"/>
                </a:lnTo>
                <a:lnTo>
                  <a:pt x="111" y="654"/>
                </a:lnTo>
                <a:lnTo>
                  <a:pt x="116" y="672"/>
                </a:lnTo>
                <a:lnTo>
                  <a:pt x="119" y="691"/>
                </a:lnTo>
                <a:lnTo>
                  <a:pt x="120" y="700"/>
                </a:lnTo>
                <a:lnTo>
                  <a:pt x="122" y="709"/>
                </a:lnTo>
                <a:lnTo>
                  <a:pt x="122" y="709"/>
                </a:lnTo>
                <a:lnTo>
                  <a:pt x="120" y="720"/>
                </a:lnTo>
                <a:lnTo>
                  <a:pt x="119" y="731"/>
                </a:lnTo>
                <a:lnTo>
                  <a:pt x="117" y="741"/>
                </a:lnTo>
                <a:lnTo>
                  <a:pt x="113" y="753"/>
                </a:lnTo>
                <a:lnTo>
                  <a:pt x="109" y="763"/>
                </a:lnTo>
                <a:lnTo>
                  <a:pt x="104" y="773"/>
                </a:lnTo>
                <a:lnTo>
                  <a:pt x="100" y="782"/>
                </a:lnTo>
                <a:lnTo>
                  <a:pt x="94" y="789"/>
                </a:lnTo>
                <a:lnTo>
                  <a:pt x="94" y="789"/>
                </a:lnTo>
                <a:lnTo>
                  <a:pt x="104" y="796"/>
                </a:lnTo>
                <a:lnTo>
                  <a:pt x="116" y="800"/>
                </a:lnTo>
                <a:lnTo>
                  <a:pt x="127" y="805"/>
                </a:lnTo>
                <a:lnTo>
                  <a:pt x="140" y="809"/>
                </a:lnTo>
                <a:lnTo>
                  <a:pt x="151" y="812"/>
                </a:lnTo>
                <a:lnTo>
                  <a:pt x="163" y="814"/>
                </a:lnTo>
                <a:lnTo>
                  <a:pt x="174" y="815"/>
                </a:lnTo>
                <a:lnTo>
                  <a:pt x="184" y="815"/>
                </a:lnTo>
                <a:lnTo>
                  <a:pt x="184" y="815"/>
                </a:lnTo>
                <a:lnTo>
                  <a:pt x="186" y="814"/>
                </a:lnTo>
                <a:lnTo>
                  <a:pt x="188" y="812"/>
                </a:lnTo>
                <a:lnTo>
                  <a:pt x="191" y="801"/>
                </a:lnTo>
                <a:lnTo>
                  <a:pt x="193" y="787"/>
                </a:lnTo>
                <a:lnTo>
                  <a:pt x="195" y="775"/>
                </a:lnTo>
                <a:lnTo>
                  <a:pt x="195" y="775"/>
                </a:lnTo>
                <a:lnTo>
                  <a:pt x="208" y="784"/>
                </a:lnTo>
                <a:lnTo>
                  <a:pt x="219" y="796"/>
                </a:lnTo>
                <a:lnTo>
                  <a:pt x="231" y="808"/>
                </a:lnTo>
                <a:lnTo>
                  <a:pt x="242" y="822"/>
                </a:lnTo>
                <a:lnTo>
                  <a:pt x="264" y="850"/>
                </a:lnTo>
                <a:lnTo>
                  <a:pt x="276" y="863"/>
                </a:lnTo>
                <a:lnTo>
                  <a:pt x="286" y="876"/>
                </a:lnTo>
                <a:lnTo>
                  <a:pt x="286" y="876"/>
                </a:lnTo>
                <a:lnTo>
                  <a:pt x="290" y="870"/>
                </a:lnTo>
                <a:lnTo>
                  <a:pt x="292" y="865"/>
                </a:lnTo>
                <a:lnTo>
                  <a:pt x="293" y="857"/>
                </a:lnTo>
                <a:lnTo>
                  <a:pt x="294" y="848"/>
                </a:lnTo>
                <a:lnTo>
                  <a:pt x="294" y="848"/>
                </a:lnTo>
                <a:lnTo>
                  <a:pt x="293" y="827"/>
                </a:lnTo>
                <a:lnTo>
                  <a:pt x="291" y="808"/>
                </a:lnTo>
                <a:lnTo>
                  <a:pt x="287" y="790"/>
                </a:lnTo>
                <a:lnTo>
                  <a:pt x="286" y="768"/>
                </a:lnTo>
                <a:lnTo>
                  <a:pt x="286" y="768"/>
                </a:lnTo>
                <a:lnTo>
                  <a:pt x="287" y="762"/>
                </a:lnTo>
                <a:lnTo>
                  <a:pt x="288" y="756"/>
                </a:lnTo>
                <a:lnTo>
                  <a:pt x="294" y="746"/>
                </a:lnTo>
                <a:lnTo>
                  <a:pt x="294" y="746"/>
                </a:lnTo>
                <a:lnTo>
                  <a:pt x="295" y="748"/>
                </a:lnTo>
                <a:lnTo>
                  <a:pt x="298" y="751"/>
                </a:lnTo>
                <a:lnTo>
                  <a:pt x="302" y="753"/>
                </a:lnTo>
                <a:lnTo>
                  <a:pt x="308" y="753"/>
                </a:lnTo>
                <a:lnTo>
                  <a:pt x="316" y="753"/>
                </a:lnTo>
                <a:lnTo>
                  <a:pt x="316" y="753"/>
                </a:lnTo>
                <a:lnTo>
                  <a:pt x="317" y="731"/>
                </a:lnTo>
                <a:lnTo>
                  <a:pt x="321" y="705"/>
                </a:lnTo>
                <a:lnTo>
                  <a:pt x="324" y="692"/>
                </a:lnTo>
                <a:lnTo>
                  <a:pt x="327" y="680"/>
                </a:lnTo>
                <a:lnTo>
                  <a:pt x="331" y="670"/>
                </a:lnTo>
                <a:lnTo>
                  <a:pt x="334" y="662"/>
                </a:lnTo>
                <a:lnTo>
                  <a:pt x="334" y="662"/>
                </a:lnTo>
                <a:lnTo>
                  <a:pt x="339" y="676"/>
                </a:lnTo>
                <a:lnTo>
                  <a:pt x="340" y="682"/>
                </a:lnTo>
                <a:lnTo>
                  <a:pt x="340" y="686"/>
                </a:lnTo>
                <a:lnTo>
                  <a:pt x="340" y="690"/>
                </a:lnTo>
                <a:lnTo>
                  <a:pt x="338" y="694"/>
                </a:lnTo>
                <a:lnTo>
                  <a:pt x="336" y="698"/>
                </a:lnTo>
                <a:lnTo>
                  <a:pt x="331" y="702"/>
                </a:lnTo>
                <a:lnTo>
                  <a:pt x="331" y="724"/>
                </a:lnTo>
                <a:lnTo>
                  <a:pt x="331" y="724"/>
                </a:lnTo>
                <a:lnTo>
                  <a:pt x="337" y="721"/>
                </a:lnTo>
                <a:lnTo>
                  <a:pt x="341" y="716"/>
                </a:lnTo>
                <a:lnTo>
                  <a:pt x="345" y="712"/>
                </a:lnTo>
                <a:lnTo>
                  <a:pt x="348" y="706"/>
                </a:lnTo>
                <a:lnTo>
                  <a:pt x="350" y="700"/>
                </a:lnTo>
                <a:lnTo>
                  <a:pt x="355" y="695"/>
                </a:lnTo>
                <a:lnTo>
                  <a:pt x="361" y="691"/>
                </a:lnTo>
                <a:lnTo>
                  <a:pt x="368" y="687"/>
                </a:lnTo>
                <a:lnTo>
                  <a:pt x="368" y="702"/>
                </a:lnTo>
                <a:lnTo>
                  <a:pt x="368" y="702"/>
                </a:lnTo>
                <a:lnTo>
                  <a:pt x="359" y="720"/>
                </a:lnTo>
                <a:lnTo>
                  <a:pt x="353" y="732"/>
                </a:lnTo>
                <a:lnTo>
                  <a:pt x="349" y="746"/>
                </a:lnTo>
                <a:lnTo>
                  <a:pt x="349" y="746"/>
                </a:lnTo>
                <a:lnTo>
                  <a:pt x="355" y="749"/>
                </a:lnTo>
                <a:lnTo>
                  <a:pt x="357" y="751"/>
                </a:lnTo>
                <a:lnTo>
                  <a:pt x="363" y="748"/>
                </a:lnTo>
                <a:lnTo>
                  <a:pt x="375" y="746"/>
                </a:lnTo>
                <a:lnTo>
                  <a:pt x="375" y="746"/>
                </a:lnTo>
                <a:lnTo>
                  <a:pt x="375" y="753"/>
                </a:lnTo>
                <a:lnTo>
                  <a:pt x="376" y="758"/>
                </a:lnTo>
                <a:lnTo>
                  <a:pt x="377" y="759"/>
                </a:lnTo>
                <a:lnTo>
                  <a:pt x="379" y="760"/>
                </a:lnTo>
                <a:lnTo>
                  <a:pt x="386" y="760"/>
                </a:lnTo>
                <a:lnTo>
                  <a:pt x="386" y="760"/>
                </a:lnTo>
                <a:lnTo>
                  <a:pt x="392" y="760"/>
                </a:lnTo>
                <a:lnTo>
                  <a:pt x="397" y="758"/>
                </a:lnTo>
                <a:lnTo>
                  <a:pt x="401" y="754"/>
                </a:lnTo>
                <a:lnTo>
                  <a:pt x="403" y="751"/>
                </a:lnTo>
                <a:lnTo>
                  <a:pt x="406" y="745"/>
                </a:lnTo>
                <a:lnTo>
                  <a:pt x="407" y="739"/>
                </a:lnTo>
                <a:lnTo>
                  <a:pt x="408" y="724"/>
                </a:lnTo>
                <a:lnTo>
                  <a:pt x="408" y="724"/>
                </a:lnTo>
                <a:lnTo>
                  <a:pt x="408" y="716"/>
                </a:lnTo>
                <a:lnTo>
                  <a:pt x="406" y="710"/>
                </a:lnTo>
                <a:lnTo>
                  <a:pt x="403" y="705"/>
                </a:lnTo>
                <a:lnTo>
                  <a:pt x="401" y="700"/>
                </a:lnTo>
                <a:lnTo>
                  <a:pt x="395" y="691"/>
                </a:lnTo>
                <a:lnTo>
                  <a:pt x="394" y="687"/>
                </a:lnTo>
                <a:lnTo>
                  <a:pt x="393" y="684"/>
                </a:lnTo>
                <a:lnTo>
                  <a:pt x="393" y="684"/>
                </a:lnTo>
                <a:lnTo>
                  <a:pt x="395" y="676"/>
                </a:lnTo>
                <a:lnTo>
                  <a:pt x="400" y="665"/>
                </a:lnTo>
                <a:lnTo>
                  <a:pt x="406" y="657"/>
                </a:lnTo>
                <a:lnTo>
                  <a:pt x="409" y="655"/>
                </a:lnTo>
                <a:lnTo>
                  <a:pt x="411" y="654"/>
                </a:lnTo>
                <a:lnTo>
                  <a:pt x="411" y="654"/>
                </a:lnTo>
                <a:lnTo>
                  <a:pt x="415" y="654"/>
                </a:lnTo>
                <a:lnTo>
                  <a:pt x="418" y="656"/>
                </a:lnTo>
                <a:lnTo>
                  <a:pt x="424" y="661"/>
                </a:lnTo>
                <a:lnTo>
                  <a:pt x="430" y="669"/>
                </a:lnTo>
                <a:lnTo>
                  <a:pt x="434" y="678"/>
                </a:lnTo>
                <a:lnTo>
                  <a:pt x="439" y="689"/>
                </a:lnTo>
                <a:lnTo>
                  <a:pt x="443" y="699"/>
                </a:lnTo>
                <a:lnTo>
                  <a:pt x="444" y="709"/>
                </a:lnTo>
                <a:lnTo>
                  <a:pt x="445" y="717"/>
                </a:lnTo>
                <a:lnTo>
                  <a:pt x="445" y="717"/>
                </a:lnTo>
                <a:lnTo>
                  <a:pt x="444" y="724"/>
                </a:lnTo>
                <a:lnTo>
                  <a:pt x="443" y="731"/>
                </a:lnTo>
                <a:lnTo>
                  <a:pt x="440" y="738"/>
                </a:lnTo>
                <a:lnTo>
                  <a:pt x="437" y="744"/>
                </a:lnTo>
                <a:lnTo>
                  <a:pt x="432" y="749"/>
                </a:lnTo>
                <a:lnTo>
                  <a:pt x="428" y="754"/>
                </a:lnTo>
                <a:lnTo>
                  <a:pt x="417" y="763"/>
                </a:lnTo>
                <a:lnTo>
                  <a:pt x="407" y="771"/>
                </a:lnTo>
                <a:lnTo>
                  <a:pt x="397" y="781"/>
                </a:lnTo>
                <a:lnTo>
                  <a:pt x="388" y="790"/>
                </a:lnTo>
                <a:lnTo>
                  <a:pt x="385" y="796"/>
                </a:lnTo>
                <a:lnTo>
                  <a:pt x="383" y="801"/>
                </a:lnTo>
                <a:lnTo>
                  <a:pt x="383" y="801"/>
                </a:lnTo>
                <a:lnTo>
                  <a:pt x="378" y="821"/>
                </a:lnTo>
                <a:lnTo>
                  <a:pt x="372" y="835"/>
                </a:lnTo>
                <a:lnTo>
                  <a:pt x="370" y="839"/>
                </a:lnTo>
                <a:lnTo>
                  <a:pt x="369" y="842"/>
                </a:lnTo>
                <a:lnTo>
                  <a:pt x="368" y="842"/>
                </a:lnTo>
                <a:lnTo>
                  <a:pt x="368" y="842"/>
                </a:lnTo>
                <a:lnTo>
                  <a:pt x="364" y="842"/>
                </a:lnTo>
                <a:lnTo>
                  <a:pt x="361" y="843"/>
                </a:lnTo>
                <a:lnTo>
                  <a:pt x="359" y="845"/>
                </a:lnTo>
                <a:lnTo>
                  <a:pt x="356" y="847"/>
                </a:lnTo>
                <a:lnTo>
                  <a:pt x="353" y="853"/>
                </a:lnTo>
                <a:lnTo>
                  <a:pt x="350" y="861"/>
                </a:lnTo>
                <a:lnTo>
                  <a:pt x="347" y="881"/>
                </a:lnTo>
                <a:lnTo>
                  <a:pt x="344" y="901"/>
                </a:lnTo>
                <a:lnTo>
                  <a:pt x="344" y="901"/>
                </a:lnTo>
                <a:lnTo>
                  <a:pt x="374" y="901"/>
                </a:lnTo>
                <a:lnTo>
                  <a:pt x="388" y="903"/>
                </a:lnTo>
                <a:lnTo>
                  <a:pt x="397" y="905"/>
                </a:lnTo>
                <a:lnTo>
                  <a:pt x="403" y="907"/>
                </a:lnTo>
                <a:lnTo>
                  <a:pt x="403" y="907"/>
                </a:lnTo>
                <a:lnTo>
                  <a:pt x="408" y="912"/>
                </a:lnTo>
                <a:lnTo>
                  <a:pt x="413" y="917"/>
                </a:lnTo>
                <a:lnTo>
                  <a:pt x="421" y="934"/>
                </a:lnTo>
                <a:lnTo>
                  <a:pt x="431" y="949"/>
                </a:lnTo>
                <a:lnTo>
                  <a:pt x="436" y="955"/>
                </a:lnTo>
                <a:lnTo>
                  <a:pt x="441" y="959"/>
                </a:lnTo>
                <a:lnTo>
                  <a:pt x="445" y="962"/>
                </a:lnTo>
                <a:lnTo>
                  <a:pt x="445" y="962"/>
                </a:lnTo>
                <a:lnTo>
                  <a:pt x="462" y="939"/>
                </a:lnTo>
                <a:lnTo>
                  <a:pt x="479" y="915"/>
                </a:lnTo>
                <a:lnTo>
                  <a:pt x="487" y="903"/>
                </a:lnTo>
                <a:lnTo>
                  <a:pt x="494" y="889"/>
                </a:lnTo>
                <a:lnTo>
                  <a:pt x="500" y="873"/>
                </a:lnTo>
                <a:lnTo>
                  <a:pt x="504" y="857"/>
                </a:lnTo>
                <a:lnTo>
                  <a:pt x="504" y="857"/>
                </a:lnTo>
                <a:lnTo>
                  <a:pt x="506" y="850"/>
                </a:lnTo>
                <a:lnTo>
                  <a:pt x="509" y="844"/>
                </a:lnTo>
                <a:lnTo>
                  <a:pt x="514" y="840"/>
                </a:lnTo>
                <a:lnTo>
                  <a:pt x="520" y="837"/>
                </a:lnTo>
                <a:lnTo>
                  <a:pt x="524" y="833"/>
                </a:lnTo>
                <a:lnTo>
                  <a:pt x="529" y="830"/>
                </a:lnTo>
                <a:lnTo>
                  <a:pt x="531" y="824"/>
                </a:lnTo>
                <a:lnTo>
                  <a:pt x="532" y="815"/>
                </a:lnTo>
                <a:lnTo>
                  <a:pt x="532" y="815"/>
                </a:lnTo>
                <a:lnTo>
                  <a:pt x="532" y="809"/>
                </a:lnTo>
                <a:lnTo>
                  <a:pt x="529" y="806"/>
                </a:lnTo>
                <a:lnTo>
                  <a:pt x="525" y="802"/>
                </a:lnTo>
                <a:lnTo>
                  <a:pt x="522" y="800"/>
                </a:lnTo>
                <a:lnTo>
                  <a:pt x="517" y="798"/>
                </a:lnTo>
                <a:lnTo>
                  <a:pt x="514" y="794"/>
                </a:lnTo>
                <a:lnTo>
                  <a:pt x="512" y="790"/>
                </a:lnTo>
                <a:lnTo>
                  <a:pt x="510" y="783"/>
                </a:lnTo>
                <a:lnTo>
                  <a:pt x="510" y="783"/>
                </a:lnTo>
                <a:lnTo>
                  <a:pt x="510" y="771"/>
                </a:lnTo>
                <a:lnTo>
                  <a:pt x="513" y="760"/>
                </a:lnTo>
                <a:lnTo>
                  <a:pt x="514" y="751"/>
                </a:lnTo>
                <a:lnTo>
                  <a:pt x="517" y="741"/>
                </a:lnTo>
                <a:lnTo>
                  <a:pt x="524" y="725"/>
                </a:lnTo>
                <a:lnTo>
                  <a:pt x="532" y="710"/>
                </a:lnTo>
                <a:lnTo>
                  <a:pt x="540" y="695"/>
                </a:lnTo>
                <a:lnTo>
                  <a:pt x="547" y="679"/>
                </a:lnTo>
                <a:lnTo>
                  <a:pt x="551" y="670"/>
                </a:lnTo>
                <a:lnTo>
                  <a:pt x="553" y="660"/>
                </a:lnTo>
                <a:lnTo>
                  <a:pt x="554" y="648"/>
                </a:lnTo>
                <a:lnTo>
                  <a:pt x="554" y="636"/>
                </a:lnTo>
                <a:lnTo>
                  <a:pt x="574" y="636"/>
                </a:lnTo>
                <a:lnTo>
                  <a:pt x="574" y="636"/>
                </a:lnTo>
                <a:lnTo>
                  <a:pt x="583" y="646"/>
                </a:lnTo>
                <a:lnTo>
                  <a:pt x="588" y="652"/>
                </a:lnTo>
                <a:lnTo>
                  <a:pt x="592" y="654"/>
                </a:lnTo>
                <a:lnTo>
                  <a:pt x="592" y="654"/>
                </a:lnTo>
                <a:lnTo>
                  <a:pt x="597" y="654"/>
                </a:lnTo>
                <a:lnTo>
                  <a:pt x="602" y="652"/>
                </a:lnTo>
                <a:lnTo>
                  <a:pt x="612" y="648"/>
                </a:lnTo>
                <a:lnTo>
                  <a:pt x="620" y="641"/>
                </a:lnTo>
                <a:lnTo>
                  <a:pt x="628" y="636"/>
                </a:lnTo>
                <a:lnTo>
                  <a:pt x="628" y="636"/>
                </a:lnTo>
                <a:lnTo>
                  <a:pt x="626" y="621"/>
                </a:lnTo>
                <a:lnTo>
                  <a:pt x="626" y="603"/>
                </a:lnTo>
                <a:lnTo>
                  <a:pt x="626" y="571"/>
                </a:lnTo>
                <a:lnTo>
                  <a:pt x="627" y="541"/>
                </a:lnTo>
                <a:lnTo>
                  <a:pt x="628" y="518"/>
                </a:lnTo>
                <a:lnTo>
                  <a:pt x="628" y="518"/>
                </a:lnTo>
                <a:lnTo>
                  <a:pt x="627" y="502"/>
                </a:lnTo>
                <a:lnTo>
                  <a:pt x="628" y="488"/>
                </a:lnTo>
                <a:lnTo>
                  <a:pt x="630" y="474"/>
                </a:lnTo>
                <a:lnTo>
                  <a:pt x="636" y="461"/>
                </a:lnTo>
                <a:lnTo>
                  <a:pt x="644" y="445"/>
                </a:lnTo>
                <a:lnTo>
                  <a:pt x="653" y="425"/>
                </a:lnTo>
                <a:lnTo>
                  <a:pt x="680" y="374"/>
                </a:lnTo>
                <a:lnTo>
                  <a:pt x="680" y="374"/>
                </a:lnTo>
                <a:lnTo>
                  <a:pt x="698" y="367"/>
                </a:lnTo>
                <a:lnTo>
                  <a:pt x="713" y="359"/>
                </a:lnTo>
                <a:lnTo>
                  <a:pt x="726" y="350"/>
                </a:lnTo>
                <a:lnTo>
                  <a:pt x="736" y="342"/>
                </a:lnTo>
                <a:lnTo>
                  <a:pt x="744" y="332"/>
                </a:lnTo>
                <a:lnTo>
                  <a:pt x="750" y="321"/>
                </a:lnTo>
                <a:lnTo>
                  <a:pt x="754" y="311"/>
                </a:lnTo>
                <a:lnTo>
                  <a:pt x="758" y="300"/>
                </a:lnTo>
                <a:lnTo>
                  <a:pt x="760" y="287"/>
                </a:lnTo>
                <a:lnTo>
                  <a:pt x="761" y="273"/>
                </a:lnTo>
                <a:lnTo>
                  <a:pt x="760" y="242"/>
                </a:lnTo>
                <a:lnTo>
                  <a:pt x="759" y="206"/>
                </a:lnTo>
                <a:lnTo>
                  <a:pt x="757" y="165"/>
                </a:lnTo>
                <a:lnTo>
                  <a:pt x="757" y="165"/>
                </a:lnTo>
                <a:close/>
              </a:path>
            </a:pathLst>
          </a:custGeom>
          <a:solidFill>
            <a:srgbClr val="909974">
              <a:lumMod val="40000"/>
              <a:lumOff val="60000"/>
            </a:srgb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2659" rIns="0" bIns="0" anchor="ctr" anchorCtr="1"/>
          <a:lstStyle/>
          <a:p>
            <a:pPr indent="-243391" defTabSz="829544">
              <a:lnSpc>
                <a:spcPct val="90000"/>
              </a:lnSpc>
              <a:spcAft>
                <a:spcPts val="816"/>
              </a:spcAft>
              <a:defRPr/>
            </a:pPr>
            <a:endParaRPr lang="ru-RU" sz="1814" b="1" kern="0" dirty="0">
              <a:solidFill>
                <a:srgbClr val="091939"/>
              </a:solidFill>
              <a:latin typeface="EuropeCondensedC"/>
            </a:endParaRPr>
          </a:p>
        </p:txBody>
      </p:sp>
      <p:cxnSp>
        <p:nvCxnSpPr>
          <p:cNvPr id="152" name="Прямая соединительная линия 151"/>
          <p:cNvCxnSpPr/>
          <p:nvPr/>
        </p:nvCxnSpPr>
        <p:spPr>
          <a:xfrm flipH="1" flipV="1">
            <a:off x="4624887" y="4158264"/>
            <a:ext cx="896038" cy="225617"/>
          </a:xfrm>
          <a:prstGeom prst="line">
            <a:avLst/>
          </a:prstGeom>
          <a:noFill/>
          <a:ln w="12700" cap="rnd" cmpd="sng" algn="ctr">
            <a:solidFill>
              <a:srgbClr val="558ED5"/>
            </a:solidFill>
            <a:prstDash val="sysDash"/>
            <a:headEnd type="oval"/>
          </a:ln>
          <a:effectLst/>
        </p:spPr>
      </p:cxnSp>
      <p:cxnSp>
        <p:nvCxnSpPr>
          <p:cNvPr id="153" name="Прямая соединительная линия 152"/>
          <p:cNvCxnSpPr/>
          <p:nvPr/>
        </p:nvCxnSpPr>
        <p:spPr>
          <a:xfrm flipH="1" flipV="1">
            <a:off x="5771655" y="2483263"/>
            <a:ext cx="496498" cy="225842"/>
          </a:xfrm>
          <a:prstGeom prst="line">
            <a:avLst/>
          </a:prstGeom>
          <a:noFill/>
          <a:ln w="12700" cap="rnd" cmpd="sng" algn="ctr">
            <a:solidFill>
              <a:srgbClr val="558ED5"/>
            </a:solidFill>
            <a:prstDash val="sysDash"/>
            <a:headEnd type="oval"/>
          </a:ln>
          <a:effectLst/>
        </p:spPr>
      </p:cxnSp>
      <p:cxnSp>
        <p:nvCxnSpPr>
          <p:cNvPr id="154" name="Прямая соединительная линия 153"/>
          <p:cNvCxnSpPr/>
          <p:nvPr/>
        </p:nvCxnSpPr>
        <p:spPr>
          <a:xfrm flipV="1">
            <a:off x="6237975" y="2622905"/>
            <a:ext cx="1830230" cy="570158"/>
          </a:xfrm>
          <a:prstGeom prst="line">
            <a:avLst/>
          </a:prstGeom>
          <a:noFill/>
          <a:ln w="12700" cap="rnd" cmpd="sng" algn="ctr">
            <a:solidFill>
              <a:srgbClr val="558ED5"/>
            </a:solidFill>
            <a:prstDash val="sysDash"/>
            <a:headEnd type="oval"/>
          </a:ln>
          <a:effectLst/>
        </p:spPr>
      </p:cxnSp>
      <p:sp>
        <p:nvSpPr>
          <p:cNvPr id="155" name="TextBox 154"/>
          <p:cNvSpPr txBox="1"/>
          <p:nvPr/>
        </p:nvSpPr>
        <p:spPr>
          <a:xfrm>
            <a:off x="3488517" y="5291243"/>
            <a:ext cx="4466318" cy="137289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>
              <a:spcBef>
                <a:spcPts val="363"/>
              </a:spcBef>
            </a:pPr>
            <a:r>
              <a:rPr lang="ru-RU" sz="816" b="1" dirty="0">
                <a:solidFill>
                  <a:srgbClr val="091939"/>
                </a:solidFill>
                <a:latin typeface="EuropeCondensedC"/>
                <a:cs typeface="Arial" pitchFamily="34" charset="0"/>
              </a:rPr>
              <a:t>Условные обозначения</a:t>
            </a:r>
          </a:p>
          <a:p>
            <a:pPr>
              <a:spcBef>
                <a:spcPts val="363"/>
              </a:spcBef>
            </a:pPr>
            <a:endParaRPr lang="ru-RU" sz="816" b="1" dirty="0">
              <a:solidFill>
                <a:srgbClr val="091939"/>
              </a:solidFill>
              <a:latin typeface="EuropeCondensedC"/>
              <a:cs typeface="Arial" pitchFamily="34" charset="0"/>
            </a:endParaRPr>
          </a:p>
          <a:p>
            <a:pPr>
              <a:spcBef>
                <a:spcPts val="363"/>
              </a:spcBef>
            </a:pPr>
            <a:endParaRPr lang="ru-RU" sz="816" b="1" dirty="0">
              <a:solidFill>
                <a:srgbClr val="091939"/>
              </a:solidFill>
              <a:latin typeface="EuropeCondensedC"/>
              <a:cs typeface="Arial" pitchFamily="34" charset="0"/>
            </a:endParaRPr>
          </a:p>
        </p:txBody>
      </p:sp>
      <p:cxnSp>
        <p:nvCxnSpPr>
          <p:cNvPr id="156" name="Прямая соединительная линия 155"/>
          <p:cNvCxnSpPr/>
          <p:nvPr/>
        </p:nvCxnSpPr>
        <p:spPr>
          <a:xfrm flipH="1" flipV="1">
            <a:off x="4586904" y="2961374"/>
            <a:ext cx="1265500" cy="967625"/>
          </a:xfrm>
          <a:prstGeom prst="line">
            <a:avLst/>
          </a:prstGeom>
          <a:noFill/>
          <a:ln w="12700" cap="rnd" cmpd="sng" algn="ctr">
            <a:solidFill>
              <a:srgbClr val="558ED5"/>
            </a:solidFill>
            <a:prstDash val="sysDash"/>
            <a:headEnd type="oval"/>
          </a:ln>
          <a:effectLst/>
        </p:spPr>
      </p:cxnSp>
      <p:sp>
        <p:nvSpPr>
          <p:cNvPr id="157" name="Прямоугольник 156"/>
          <p:cNvSpPr/>
          <p:nvPr/>
        </p:nvSpPr>
        <p:spPr>
          <a:xfrm>
            <a:off x="4907915" y="2302251"/>
            <a:ext cx="1274388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0" lvl="1" algn="ctr">
              <a:spcBef>
                <a:spcPts val="363"/>
              </a:spcBef>
            </a:pPr>
            <a:r>
              <a:rPr lang="ru-RU" sz="816" b="1" dirty="0">
                <a:solidFill>
                  <a:srgbClr val="091939"/>
                </a:solidFill>
                <a:latin typeface="EuropeCondensedC"/>
                <a:cs typeface="Arial" pitchFamily="34" charset="0"/>
              </a:rPr>
              <a:t>Мурманская область</a:t>
            </a:r>
          </a:p>
        </p:txBody>
      </p:sp>
      <p:sp>
        <p:nvSpPr>
          <p:cNvPr id="158" name="Прямоугольник 157"/>
          <p:cNvSpPr/>
          <p:nvPr/>
        </p:nvSpPr>
        <p:spPr>
          <a:xfrm>
            <a:off x="7613615" y="2443110"/>
            <a:ext cx="1417055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0" lvl="1" algn="ctr">
              <a:spcBef>
                <a:spcPts val="363"/>
              </a:spcBef>
            </a:pPr>
            <a:r>
              <a:rPr lang="ru-RU" sz="816" b="1" dirty="0">
                <a:solidFill>
                  <a:srgbClr val="091939"/>
                </a:solidFill>
                <a:latin typeface="EuropeCondensedC"/>
                <a:cs typeface="Arial" pitchFamily="34" charset="0"/>
              </a:rPr>
              <a:t>Архангельская область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3341862" y="2766985"/>
            <a:ext cx="1441100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0" lvl="1" algn="ctr">
              <a:spcBef>
                <a:spcPts val="363"/>
              </a:spcBef>
            </a:pPr>
            <a:r>
              <a:rPr lang="ru-RU" sz="816" b="1" dirty="0">
                <a:solidFill>
                  <a:srgbClr val="091939"/>
                </a:solidFill>
                <a:latin typeface="EuropeCondensedC"/>
                <a:cs typeface="Arial" pitchFamily="34" charset="0"/>
              </a:rPr>
              <a:t>Нижегородская область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3279395" y="4009153"/>
            <a:ext cx="1412246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0" lvl="1" algn="ctr">
              <a:spcBef>
                <a:spcPts val="363"/>
              </a:spcBef>
            </a:pPr>
            <a:r>
              <a:rPr lang="ru-RU" sz="816" b="1" dirty="0">
                <a:solidFill>
                  <a:srgbClr val="091939"/>
                </a:solidFill>
                <a:latin typeface="EuropeCondensedC"/>
                <a:cs typeface="Arial" pitchFamily="34" charset="0"/>
              </a:rPr>
              <a:t>Волгоградская область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8143409" y="3821405"/>
            <a:ext cx="1370568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0" lvl="1" algn="ctr">
              <a:spcBef>
                <a:spcPts val="363"/>
              </a:spcBef>
            </a:pPr>
            <a:r>
              <a:rPr lang="ru-RU" sz="816" b="1" dirty="0">
                <a:solidFill>
                  <a:srgbClr val="091939"/>
                </a:solidFill>
                <a:latin typeface="EuropeCondensedC"/>
                <a:cs typeface="Arial" pitchFamily="34" charset="0"/>
              </a:rPr>
              <a:t>Ханты-Мансийский АО</a:t>
            </a:r>
          </a:p>
        </p:txBody>
      </p:sp>
      <p:cxnSp>
        <p:nvCxnSpPr>
          <p:cNvPr id="162" name="Прямая соединительная линия 161"/>
          <p:cNvCxnSpPr/>
          <p:nvPr/>
        </p:nvCxnSpPr>
        <p:spPr>
          <a:xfrm flipV="1">
            <a:off x="7362341" y="3967317"/>
            <a:ext cx="936313" cy="108714"/>
          </a:xfrm>
          <a:prstGeom prst="line">
            <a:avLst/>
          </a:prstGeom>
          <a:noFill/>
          <a:ln w="12700" cap="rnd" cmpd="sng" algn="ctr">
            <a:solidFill>
              <a:srgbClr val="558ED5"/>
            </a:solidFill>
            <a:prstDash val="sysDash"/>
            <a:headEnd type="oval"/>
          </a:ln>
          <a:effectLst/>
        </p:spPr>
      </p:cxnSp>
      <p:sp>
        <p:nvSpPr>
          <p:cNvPr id="163" name="Прямоугольник 162"/>
          <p:cNvSpPr/>
          <p:nvPr/>
        </p:nvSpPr>
        <p:spPr>
          <a:xfrm>
            <a:off x="7884563" y="3143613"/>
            <a:ext cx="1290418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0" lvl="1" algn="ctr">
              <a:spcBef>
                <a:spcPts val="363"/>
              </a:spcBef>
            </a:pPr>
            <a:r>
              <a:rPr lang="ru-RU" sz="816" b="1" dirty="0">
                <a:solidFill>
                  <a:srgbClr val="091939"/>
                </a:solidFill>
                <a:latin typeface="EuropeCondensedC"/>
                <a:cs typeface="Arial" pitchFamily="34" charset="0"/>
              </a:rPr>
              <a:t>Республика Чувашия</a:t>
            </a:r>
          </a:p>
        </p:txBody>
      </p:sp>
      <p:cxnSp>
        <p:nvCxnSpPr>
          <p:cNvPr id="164" name="Прямая соединительная линия 163"/>
          <p:cNvCxnSpPr/>
          <p:nvPr/>
        </p:nvCxnSpPr>
        <p:spPr>
          <a:xfrm flipV="1">
            <a:off x="5998042" y="3334916"/>
            <a:ext cx="2104143" cy="679269"/>
          </a:xfrm>
          <a:prstGeom prst="line">
            <a:avLst/>
          </a:prstGeom>
          <a:noFill/>
          <a:ln w="12700" cap="rnd" cmpd="sng" algn="ctr">
            <a:solidFill>
              <a:srgbClr val="558ED5"/>
            </a:solidFill>
            <a:prstDash val="sysDash"/>
            <a:headEnd type="oval"/>
          </a:ln>
          <a:effectLst/>
        </p:spPr>
      </p:cxnSp>
      <p:sp>
        <p:nvSpPr>
          <p:cNvPr id="165" name="Прямоугольник 164"/>
          <p:cNvSpPr/>
          <p:nvPr/>
        </p:nvSpPr>
        <p:spPr>
          <a:xfrm>
            <a:off x="3357798" y="3425881"/>
            <a:ext cx="1171796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0" lvl="1" algn="ctr">
              <a:spcBef>
                <a:spcPts val="363"/>
              </a:spcBef>
            </a:pPr>
            <a:r>
              <a:rPr lang="ru-RU" sz="816" b="1" dirty="0">
                <a:solidFill>
                  <a:srgbClr val="091939"/>
                </a:solidFill>
                <a:latin typeface="EuropeCondensedC"/>
                <a:cs typeface="Arial" pitchFamily="34" charset="0"/>
              </a:rPr>
              <a:t>Рязанская область</a:t>
            </a:r>
          </a:p>
        </p:txBody>
      </p:sp>
      <p:cxnSp>
        <p:nvCxnSpPr>
          <p:cNvPr id="166" name="Прямая соединительная линия 165"/>
          <p:cNvCxnSpPr/>
          <p:nvPr/>
        </p:nvCxnSpPr>
        <p:spPr>
          <a:xfrm flipH="1" flipV="1">
            <a:off x="4379367" y="3547246"/>
            <a:ext cx="1219177" cy="380956"/>
          </a:xfrm>
          <a:prstGeom prst="line">
            <a:avLst/>
          </a:prstGeom>
          <a:noFill/>
          <a:ln w="12700" cap="rnd" cmpd="sng" algn="ctr">
            <a:solidFill>
              <a:srgbClr val="558ED5"/>
            </a:solidFill>
            <a:prstDash val="sysDash"/>
            <a:headEnd type="oval"/>
          </a:ln>
          <a:effectLst/>
        </p:spPr>
      </p:cxnSp>
      <p:cxnSp>
        <p:nvCxnSpPr>
          <p:cNvPr id="167" name="Прямая соединительная линия 166"/>
          <p:cNvCxnSpPr/>
          <p:nvPr/>
        </p:nvCxnSpPr>
        <p:spPr>
          <a:xfrm>
            <a:off x="5741746" y="4384086"/>
            <a:ext cx="19310" cy="468125"/>
          </a:xfrm>
          <a:prstGeom prst="line">
            <a:avLst/>
          </a:prstGeom>
          <a:noFill/>
          <a:ln w="12700" cap="rnd" cmpd="sng" algn="ctr">
            <a:solidFill>
              <a:srgbClr val="558ED5"/>
            </a:solidFill>
            <a:prstDash val="sysDash"/>
            <a:headEnd type="oval"/>
          </a:ln>
          <a:effectLst/>
        </p:spPr>
      </p:cxnSp>
      <p:sp>
        <p:nvSpPr>
          <p:cNvPr id="168" name="Прямоугольник 167"/>
          <p:cNvSpPr/>
          <p:nvPr/>
        </p:nvSpPr>
        <p:spPr>
          <a:xfrm>
            <a:off x="5056846" y="4808901"/>
            <a:ext cx="1303242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0" lvl="1" algn="ctr">
              <a:spcBef>
                <a:spcPts val="363"/>
              </a:spcBef>
            </a:pPr>
            <a:r>
              <a:rPr lang="ru-RU" sz="816" b="1" dirty="0">
                <a:solidFill>
                  <a:srgbClr val="091939"/>
                </a:solidFill>
                <a:latin typeface="EuropeCondensedC"/>
                <a:cs typeface="Arial" pitchFamily="34" charset="0"/>
              </a:rPr>
              <a:t>Саратовская область</a:t>
            </a:r>
          </a:p>
        </p:txBody>
      </p:sp>
      <p:cxnSp>
        <p:nvCxnSpPr>
          <p:cNvPr id="169" name="Прямая соединительная линия 168"/>
          <p:cNvCxnSpPr/>
          <p:nvPr/>
        </p:nvCxnSpPr>
        <p:spPr>
          <a:xfrm>
            <a:off x="6284031" y="4500125"/>
            <a:ext cx="383481" cy="400110"/>
          </a:xfrm>
          <a:prstGeom prst="line">
            <a:avLst/>
          </a:prstGeom>
          <a:noFill/>
          <a:ln w="12700" cap="rnd" cmpd="sng" algn="ctr">
            <a:solidFill>
              <a:srgbClr val="558ED5"/>
            </a:solidFill>
            <a:prstDash val="sysDash"/>
            <a:headEnd type="oval"/>
          </a:ln>
          <a:effectLst/>
        </p:spPr>
      </p:cxnSp>
      <p:sp>
        <p:nvSpPr>
          <p:cNvPr id="170" name="Прямоугольник 169"/>
          <p:cNvSpPr/>
          <p:nvPr/>
        </p:nvSpPr>
        <p:spPr>
          <a:xfrm>
            <a:off x="6418361" y="4861560"/>
            <a:ext cx="1599797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0" lvl="1" algn="ctr">
              <a:spcBef>
                <a:spcPts val="363"/>
              </a:spcBef>
            </a:pPr>
            <a:r>
              <a:rPr lang="ru-RU" sz="816" b="1" dirty="0">
                <a:solidFill>
                  <a:srgbClr val="091939"/>
                </a:solidFill>
                <a:latin typeface="EuropeCondensedC"/>
                <a:cs typeface="Arial" pitchFamily="34" charset="0"/>
              </a:rPr>
              <a:t>Республика Башкортостан </a:t>
            </a:r>
          </a:p>
        </p:txBody>
      </p:sp>
      <p:sp>
        <p:nvSpPr>
          <p:cNvPr id="171" name="Прямоугольник 170"/>
          <p:cNvSpPr/>
          <p:nvPr/>
        </p:nvSpPr>
        <p:spPr>
          <a:xfrm>
            <a:off x="3343728" y="4334745"/>
            <a:ext cx="1250342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0" lvl="1" algn="ctr">
              <a:spcBef>
                <a:spcPts val="363"/>
              </a:spcBef>
            </a:pPr>
            <a:r>
              <a:rPr lang="ru-RU" sz="816" b="1" dirty="0">
                <a:solidFill>
                  <a:srgbClr val="091939"/>
                </a:solidFill>
                <a:latin typeface="EuropeCondensedC"/>
                <a:cs typeface="Arial" pitchFamily="34" charset="0"/>
              </a:rPr>
              <a:t>Краснодарский край</a:t>
            </a:r>
          </a:p>
        </p:txBody>
      </p:sp>
      <p:cxnSp>
        <p:nvCxnSpPr>
          <p:cNvPr id="172" name="Прямая соединительная линия 171"/>
          <p:cNvCxnSpPr>
            <a:stCxn id="138" idx="40"/>
          </p:cNvCxnSpPr>
          <p:nvPr/>
        </p:nvCxnSpPr>
        <p:spPr>
          <a:xfrm flipH="1" flipV="1">
            <a:off x="4602542" y="4470223"/>
            <a:ext cx="309798" cy="8971"/>
          </a:xfrm>
          <a:prstGeom prst="line">
            <a:avLst/>
          </a:prstGeom>
          <a:noFill/>
          <a:ln w="12700" cap="rnd" cmpd="sng" algn="ctr">
            <a:solidFill>
              <a:srgbClr val="558ED5"/>
            </a:solidFill>
            <a:prstDash val="sysDash"/>
            <a:headEnd type="oval"/>
          </a:ln>
          <a:effectLst/>
        </p:spPr>
      </p:cxnSp>
      <p:cxnSp>
        <p:nvCxnSpPr>
          <p:cNvPr id="173" name="Прямая соединительная линия 172"/>
          <p:cNvCxnSpPr/>
          <p:nvPr/>
        </p:nvCxnSpPr>
        <p:spPr>
          <a:xfrm>
            <a:off x="6572759" y="4491145"/>
            <a:ext cx="946082" cy="185500"/>
          </a:xfrm>
          <a:prstGeom prst="line">
            <a:avLst/>
          </a:prstGeom>
          <a:noFill/>
          <a:ln w="12700" cap="rnd" cmpd="sng" algn="ctr">
            <a:solidFill>
              <a:srgbClr val="558ED5"/>
            </a:solidFill>
            <a:prstDash val="sysDash"/>
            <a:headEnd type="oval"/>
          </a:ln>
          <a:effectLst/>
        </p:spPr>
      </p:cxnSp>
      <p:sp>
        <p:nvSpPr>
          <p:cNvPr id="174" name="Прямоугольник 173"/>
          <p:cNvSpPr/>
          <p:nvPr/>
        </p:nvSpPr>
        <p:spPr>
          <a:xfrm>
            <a:off x="6680542" y="4620045"/>
            <a:ext cx="1585095" cy="217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" lvl="1" algn="ctr">
              <a:spcBef>
                <a:spcPts val="363"/>
              </a:spcBef>
            </a:pPr>
            <a:r>
              <a:rPr lang="ru-RU" sz="816" b="1" dirty="0">
                <a:solidFill>
                  <a:srgbClr val="091939"/>
                </a:solidFill>
                <a:latin typeface="EuropeCondensedC"/>
                <a:cs typeface="Arial" pitchFamily="34" charset="0"/>
              </a:rPr>
              <a:t>Челябинская область </a:t>
            </a:r>
          </a:p>
        </p:txBody>
      </p:sp>
      <p:sp>
        <p:nvSpPr>
          <p:cNvPr id="175" name="Прямоугольник 174"/>
          <p:cNvSpPr/>
          <p:nvPr/>
        </p:nvSpPr>
        <p:spPr>
          <a:xfrm>
            <a:off x="3385841" y="4658536"/>
            <a:ext cx="1240724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0" lvl="1" algn="ctr">
              <a:spcBef>
                <a:spcPts val="363"/>
              </a:spcBef>
            </a:pPr>
            <a:r>
              <a:rPr lang="ru-RU" sz="816" b="1" dirty="0">
                <a:solidFill>
                  <a:srgbClr val="091939"/>
                </a:solidFill>
                <a:latin typeface="EuropeCondensedC"/>
                <a:cs typeface="Arial" pitchFamily="34" charset="0"/>
              </a:rPr>
              <a:t>Ростовская область</a:t>
            </a:r>
          </a:p>
        </p:txBody>
      </p:sp>
      <p:cxnSp>
        <p:nvCxnSpPr>
          <p:cNvPr id="176" name="Прямая соединительная линия 175"/>
          <p:cNvCxnSpPr/>
          <p:nvPr/>
        </p:nvCxnSpPr>
        <p:spPr>
          <a:xfrm flipH="1">
            <a:off x="4507475" y="4448223"/>
            <a:ext cx="751828" cy="212245"/>
          </a:xfrm>
          <a:prstGeom prst="line">
            <a:avLst/>
          </a:prstGeom>
          <a:noFill/>
          <a:ln w="12700" cap="rnd" cmpd="sng" algn="ctr">
            <a:solidFill>
              <a:srgbClr val="558ED5"/>
            </a:solidFill>
            <a:prstDash val="sysDash"/>
            <a:headEnd type="oval"/>
          </a:ln>
          <a:effectLst/>
        </p:spPr>
      </p:cxnSp>
      <p:cxnSp>
        <p:nvCxnSpPr>
          <p:cNvPr id="177" name="Прямая соединительная линия 176"/>
          <p:cNvCxnSpPr/>
          <p:nvPr/>
        </p:nvCxnSpPr>
        <p:spPr>
          <a:xfrm flipH="1" flipV="1">
            <a:off x="4433182" y="3939793"/>
            <a:ext cx="1015298" cy="58648"/>
          </a:xfrm>
          <a:prstGeom prst="line">
            <a:avLst/>
          </a:prstGeom>
          <a:noFill/>
          <a:ln w="12700" cap="rnd" cmpd="sng" algn="ctr">
            <a:solidFill>
              <a:srgbClr val="558ED5"/>
            </a:solidFill>
            <a:prstDash val="sysDash"/>
            <a:headEnd type="oval"/>
          </a:ln>
          <a:effectLst/>
        </p:spPr>
      </p:cxnSp>
      <p:sp>
        <p:nvSpPr>
          <p:cNvPr id="178" name="Прямоугольник 177"/>
          <p:cNvSpPr/>
          <p:nvPr/>
        </p:nvSpPr>
        <p:spPr>
          <a:xfrm>
            <a:off x="3241912" y="3808833"/>
            <a:ext cx="1412246" cy="217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" lvl="1" algn="ctr">
              <a:spcBef>
                <a:spcPts val="363"/>
              </a:spcBef>
            </a:pPr>
            <a:r>
              <a:rPr lang="ru-RU" sz="816" b="1" dirty="0">
                <a:solidFill>
                  <a:srgbClr val="091939"/>
                </a:solidFill>
                <a:latin typeface="EuropeCondensedC"/>
                <a:cs typeface="Arial" pitchFamily="34" charset="0"/>
              </a:rPr>
              <a:t>Липецкая область</a:t>
            </a:r>
          </a:p>
        </p:txBody>
      </p:sp>
      <p:sp>
        <p:nvSpPr>
          <p:cNvPr id="179" name="Прямоугольник 178"/>
          <p:cNvSpPr/>
          <p:nvPr/>
        </p:nvSpPr>
        <p:spPr>
          <a:xfrm>
            <a:off x="3164313" y="3606225"/>
            <a:ext cx="1388202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0" lvl="1" algn="ctr">
              <a:spcBef>
                <a:spcPts val="363"/>
              </a:spcBef>
            </a:pPr>
            <a:r>
              <a:rPr lang="ru-RU" sz="816" b="1" dirty="0">
                <a:solidFill>
                  <a:srgbClr val="091939"/>
                </a:solidFill>
                <a:latin typeface="EuropeCondensedC"/>
                <a:cs typeface="Arial" pitchFamily="34" charset="0"/>
              </a:rPr>
              <a:t>Республика Мордовия </a:t>
            </a:r>
          </a:p>
        </p:txBody>
      </p:sp>
      <p:cxnSp>
        <p:nvCxnSpPr>
          <p:cNvPr id="180" name="Прямая соединительная линия 179"/>
          <p:cNvCxnSpPr/>
          <p:nvPr/>
        </p:nvCxnSpPr>
        <p:spPr>
          <a:xfrm flipH="1" flipV="1">
            <a:off x="4360250" y="3768749"/>
            <a:ext cx="1400806" cy="252602"/>
          </a:xfrm>
          <a:prstGeom prst="line">
            <a:avLst/>
          </a:prstGeom>
          <a:noFill/>
          <a:ln w="12700" cap="rnd" cmpd="sng" algn="ctr">
            <a:solidFill>
              <a:srgbClr val="558ED5"/>
            </a:solidFill>
            <a:prstDash val="sysDash"/>
            <a:headEnd type="oval"/>
          </a:ln>
          <a:effectLst/>
        </p:spPr>
      </p:cxnSp>
      <p:sp>
        <p:nvSpPr>
          <p:cNvPr id="181" name="Прямоугольник 180"/>
          <p:cNvSpPr/>
          <p:nvPr/>
        </p:nvSpPr>
        <p:spPr>
          <a:xfrm>
            <a:off x="7700718" y="4133930"/>
            <a:ext cx="1370568" cy="217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" lvl="1" algn="ctr">
              <a:spcBef>
                <a:spcPts val="363"/>
              </a:spcBef>
            </a:pPr>
            <a:r>
              <a:rPr lang="ru-RU" sz="816" b="1" dirty="0" smtClean="0">
                <a:solidFill>
                  <a:srgbClr val="091939"/>
                </a:solidFill>
                <a:latin typeface="EuropeCondensedC"/>
                <a:cs typeface="Arial" pitchFamily="34" charset="0"/>
              </a:rPr>
              <a:t>Пермский край </a:t>
            </a:r>
            <a:endParaRPr lang="ru-RU" sz="816" b="1" dirty="0">
              <a:solidFill>
                <a:srgbClr val="091939"/>
              </a:solidFill>
              <a:latin typeface="EuropeCondensedC"/>
              <a:cs typeface="Arial" pitchFamily="34" charset="0"/>
            </a:endParaRPr>
          </a:p>
        </p:txBody>
      </p:sp>
      <p:cxnSp>
        <p:nvCxnSpPr>
          <p:cNvPr id="182" name="Прямая соединительная линия 181"/>
          <p:cNvCxnSpPr/>
          <p:nvPr/>
        </p:nvCxnSpPr>
        <p:spPr>
          <a:xfrm>
            <a:off x="6728018" y="4235558"/>
            <a:ext cx="1041311" cy="221136"/>
          </a:xfrm>
          <a:prstGeom prst="line">
            <a:avLst/>
          </a:prstGeom>
          <a:noFill/>
          <a:ln w="12700" cap="rnd" cmpd="sng" algn="ctr">
            <a:solidFill>
              <a:srgbClr val="558ED5"/>
            </a:solidFill>
            <a:prstDash val="sysDash"/>
            <a:headEnd type="oval"/>
          </a:ln>
          <a:effectLst/>
        </p:spPr>
      </p:cxnSp>
      <p:sp>
        <p:nvSpPr>
          <p:cNvPr id="183" name="Овал 182"/>
          <p:cNvSpPr/>
          <p:nvPr/>
        </p:nvSpPr>
        <p:spPr>
          <a:xfrm>
            <a:off x="3523979" y="5477079"/>
            <a:ext cx="326585" cy="97976"/>
          </a:xfrm>
          <a:prstGeom prst="ellipse">
            <a:avLst/>
          </a:prstGeom>
          <a:solidFill>
            <a:srgbClr val="558ED5"/>
          </a:solidFill>
          <a:ln w="12700" cap="rnd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829544">
              <a:defRPr/>
            </a:pPr>
            <a:endParaRPr lang="ru-RU" sz="726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3904996" y="5477079"/>
            <a:ext cx="1388960" cy="14446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>
              <a:spcBef>
                <a:spcPts val="363"/>
              </a:spcBef>
            </a:pPr>
            <a:r>
              <a:rPr lang="ru-RU" sz="816" b="1" dirty="0" smtClean="0">
                <a:solidFill>
                  <a:srgbClr val="091939"/>
                </a:solidFill>
                <a:latin typeface="EuropeCondensedC"/>
                <a:cs typeface="Arial" pitchFamily="34" charset="0"/>
              </a:rPr>
              <a:t>Текущие проекты</a:t>
            </a:r>
            <a:endParaRPr lang="ru-RU" sz="816" b="1" dirty="0">
              <a:solidFill>
                <a:srgbClr val="091939"/>
              </a:solidFill>
              <a:latin typeface="EuropeCondensedC"/>
              <a:cs typeface="Arial" pitchFamily="34" charset="0"/>
            </a:endParaRPr>
          </a:p>
        </p:txBody>
      </p:sp>
      <p:sp>
        <p:nvSpPr>
          <p:cNvPr id="185" name="Овал 184"/>
          <p:cNvSpPr/>
          <p:nvPr/>
        </p:nvSpPr>
        <p:spPr>
          <a:xfrm>
            <a:off x="3518187" y="5683347"/>
            <a:ext cx="326585" cy="97976"/>
          </a:xfrm>
          <a:prstGeom prst="ellipse">
            <a:avLst/>
          </a:prstGeom>
          <a:solidFill>
            <a:srgbClr val="6FB401"/>
          </a:solidFill>
          <a:ln w="12700" cap="rnd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829544">
              <a:defRPr/>
            </a:pPr>
            <a:endParaRPr lang="ru-RU" sz="726" kern="0" dirty="0">
              <a:solidFill>
                <a:srgbClr val="091939"/>
              </a:solidFill>
              <a:latin typeface="EuropeCondensedC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904996" y="5682310"/>
            <a:ext cx="1456848" cy="1277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>
              <a:spcBef>
                <a:spcPts val="363"/>
              </a:spcBef>
            </a:pPr>
            <a:r>
              <a:rPr lang="ru-RU" sz="816" b="1" dirty="0" smtClean="0">
                <a:solidFill>
                  <a:srgbClr val="091939"/>
                </a:solidFill>
                <a:latin typeface="EuropeCondensedC"/>
                <a:cs typeface="Arial" pitchFamily="34" charset="0"/>
              </a:rPr>
              <a:t>Планируемые проекты</a:t>
            </a:r>
            <a:endParaRPr lang="ru-RU" sz="816" b="1" dirty="0">
              <a:solidFill>
                <a:srgbClr val="091939"/>
              </a:solidFill>
              <a:latin typeface="EuropeCondensedC"/>
              <a:cs typeface="Arial" pitchFamily="34" charset="0"/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7495569" y="4329456"/>
            <a:ext cx="1370568" cy="343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" lvl="1" algn="ctr">
              <a:spcBef>
                <a:spcPts val="363"/>
              </a:spcBef>
            </a:pPr>
            <a:r>
              <a:rPr lang="ru-RU" sz="816" b="1" dirty="0">
                <a:solidFill>
                  <a:srgbClr val="091939"/>
                </a:solidFill>
                <a:latin typeface="EuropeCondensedC"/>
                <a:cs typeface="Arial" pitchFamily="34" charset="0"/>
              </a:rPr>
              <a:t>Свердловская область </a:t>
            </a:r>
          </a:p>
        </p:txBody>
      </p:sp>
      <p:cxnSp>
        <p:nvCxnSpPr>
          <p:cNvPr id="188" name="Прямая соединительная линия 187"/>
          <p:cNvCxnSpPr/>
          <p:nvPr/>
        </p:nvCxnSpPr>
        <p:spPr>
          <a:xfrm>
            <a:off x="6483233" y="3998441"/>
            <a:ext cx="1471602" cy="271095"/>
          </a:xfrm>
          <a:prstGeom prst="line">
            <a:avLst/>
          </a:prstGeom>
          <a:noFill/>
          <a:ln w="12700" cap="rnd" cmpd="sng" algn="ctr">
            <a:solidFill>
              <a:srgbClr val="558ED5"/>
            </a:solidFill>
            <a:prstDash val="sysDash"/>
            <a:headEnd type="oval"/>
          </a:ln>
          <a:effectLst/>
        </p:spPr>
      </p:cxnSp>
      <p:sp>
        <p:nvSpPr>
          <p:cNvPr id="189" name="Прямоугольник 188"/>
          <p:cNvSpPr/>
          <p:nvPr/>
        </p:nvSpPr>
        <p:spPr>
          <a:xfrm>
            <a:off x="3417419" y="2524175"/>
            <a:ext cx="1420262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0" lvl="1" algn="ctr">
              <a:spcBef>
                <a:spcPts val="363"/>
              </a:spcBef>
            </a:pPr>
            <a:r>
              <a:rPr lang="ru-RU" sz="816" b="1" dirty="0" smtClean="0">
                <a:solidFill>
                  <a:srgbClr val="091939"/>
                </a:solidFill>
                <a:latin typeface="EuropeCondensedC"/>
                <a:cs typeface="Arial" pitchFamily="34" charset="0"/>
              </a:rPr>
              <a:t>Ленинградская область</a:t>
            </a:r>
            <a:endParaRPr lang="ru-RU" sz="816" b="1" dirty="0">
              <a:solidFill>
                <a:srgbClr val="091939"/>
              </a:solidFill>
              <a:latin typeface="EuropeCondensedC"/>
              <a:cs typeface="Arial" pitchFamily="34" charset="0"/>
            </a:endParaRPr>
          </a:p>
        </p:txBody>
      </p:sp>
      <p:cxnSp>
        <p:nvCxnSpPr>
          <p:cNvPr id="190" name="Прямая соединительная линия 189"/>
          <p:cNvCxnSpPr/>
          <p:nvPr/>
        </p:nvCxnSpPr>
        <p:spPr>
          <a:xfrm flipH="1" flipV="1">
            <a:off x="4658140" y="2714897"/>
            <a:ext cx="951614" cy="558756"/>
          </a:xfrm>
          <a:prstGeom prst="line">
            <a:avLst/>
          </a:prstGeom>
          <a:noFill/>
          <a:ln w="12700" cap="rnd" cmpd="sng" algn="ctr">
            <a:solidFill>
              <a:srgbClr val="558ED5"/>
            </a:solidFill>
            <a:prstDash val="sysDash"/>
            <a:headEnd type="oval"/>
          </a:ln>
          <a:effectLst/>
        </p:spPr>
      </p:cxnSp>
      <p:sp>
        <p:nvSpPr>
          <p:cNvPr id="191" name="Прямоугольник 190"/>
          <p:cNvSpPr/>
          <p:nvPr/>
        </p:nvSpPr>
        <p:spPr>
          <a:xfrm>
            <a:off x="3266404" y="3198068"/>
            <a:ext cx="1258358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0" lvl="1" algn="ctr">
              <a:spcBef>
                <a:spcPts val="363"/>
              </a:spcBef>
            </a:pPr>
            <a:r>
              <a:rPr lang="ru-RU" sz="816" b="1" dirty="0" smtClean="0">
                <a:solidFill>
                  <a:srgbClr val="091939"/>
                </a:solidFill>
                <a:latin typeface="EuropeCondensedC"/>
                <a:cs typeface="Arial" pitchFamily="34" charset="0"/>
              </a:rPr>
              <a:t>Московская область</a:t>
            </a:r>
            <a:endParaRPr lang="ru-RU" sz="816" b="1" dirty="0">
              <a:solidFill>
                <a:srgbClr val="091939"/>
              </a:solidFill>
              <a:latin typeface="EuropeCondensedC"/>
              <a:cs typeface="Arial" pitchFamily="34" charset="0"/>
            </a:endParaRPr>
          </a:p>
        </p:txBody>
      </p:sp>
      <p:cxnSp>
        <p:nvCxnSpPr>
          <p:cNvPr id="192" name="Прямая соединительная линия 191"/>
          <p:cNvCxnSpPr/>
          <p:nvPr/>
        </p:nvCxnSpPr>
        <p:spPr>
          <a:xfrm flipH="1" flipV="1">
            <a:off x="4375247" y="3328945"/>
            <a:ext cx="1095810" cy="503467"/>
          </a:xfrm>
          <a:prstGeom prst="line">
            <a:avLst/>
          </a:prstGeom>
          <a:noFill/>
          <a:ln w="12700" cap="rnd" cmpd="sng" algn="ctr">
            <a:solidFill>
              <a:srgbClr val="558ED5"/>
            </a:solidFill>
            <a:prstDash val="sysDash"/>
            <a:headEnd type="oval"/>
          </a:ln>
          <a:effectLst/>
        </p:spPr>
      </p:cxnSp>
      <p:sp>
        <p:nvSpPr>
          <p:cNvPr id="193" name="Прямоугольник 192"/>
          <p:cNvSpPr/>
          <p:nvPr/>
        </p:nvSpPr>
        <p:spPr>
          <a:xfrm>
            <a:off x="3368791" y="3002228"/>
            <a:ext cx="1131720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0" lvl="1" algn="ctr">
              <a:spcBef>
                <a:spcPts val="363"/>
              </a:spcBef>
            </a:pPr>
            <a:r>
              <a:rPr lang="ru-RU" sz="816" b="1" dirty="0" smtClean="0">
                <a:solidFill>
                  <a:srgbClr val="091939"/>
                </a:solidFill>
                <a:latin typeface="EuropeCondensedC"/>
                <a:cs typeface="Arial" pitchFamily="34" charset="0"/>
              </a:rPr>
              <a:t>Брянская область</a:t>
            </a:r>
            <a:endParaRPr lang="ru-RU" sz="816" b="1" dirty="0">
              <a:solidFill>
                <a:srgbClr val="091939"/>
              </a:solidFill>
              <a:latin typeface="EuropeCondensedC"/>
              <a:cs typeface="Arial" pitchFamily="34" charset="0"/>
            </a:endParaRPr>
          </a:p>
        </p:txBody>
      </p:sp>
      <p:cxnSp>
        <p:nvCxnSpPr>
          <p:cNvPr id="194" name="Прямая соединительная линия 193"/>
          <p:cNvCxnSpPr/>
          <p:nvPr/>
        </p:nvCxnSpPr>
        <p:spPr>
          <a:xfrm flipH="1" flipV="1">
            <a:off x="4357512" y="3152633"/>
            <a:ext cx="870655" cy="603205"/>
          </a:xfrm>
          <a:prstGeom prst="line">
            <a:avLst/>
          </a:prstGeom>
          <a:noFill/>
          <a:ln w="12700" cap="rnd" cmpd="sng" algn="ctr">
            <a:solidFill>
              <a:srgbClr val="558ED5"/>
            </a:solidFill>
            <a:prstDash val="sysDash"/>
            <a:headEnd type="oval"/>
          </a:ln>
          <a:effectLst/>
        </p:spPr>
      </p:cxnSp>
      <p:cxnSp>
        <p:nvCxnSpPr>
          <p:cNvPr id="195" name="Прямая соединительная линия 194"/>
          <p:cNvCxnSpPr/>
          <p:nvPr/>
        </p:nvCxnSpPr>
        <p:spPr>
          <a:xfrm>
            <a:off x="6163421" y="4173909"/>
            <a:ext cx="218841" cy="1013508"/>
          </a:xfrm>
          <a:prstGeom prst="line">
            <a:avLst/>
          </a:prstGeom>
          <a:noFill/>
          <a:ln w="12700" cap="rnd" cmpd="sng" algn="ctr">
            <a:solidFill>
              <a:srgbClr val="558ED5"/>
            </a:solidFill>
            <a:prstDash val="sysDash"/>
            <a:headEnd type="oval"/>
          </a:ln>
          <a:effectLst/>
        </p:spPr>
      </p:cxnSp>
      <p:sp>
        <p:nvSpPr>
          <p:cNvPr id="196" name="Прямоугольник 195"/>
          <p:cNvSpPr/>
          <p:nvPr/>
        </p:nvSpPr>
        <p:spPr>
          <a:xfrm>
            <a:off x="5850723" y="5158006"/>
            <a:ext cx="1349729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0" lvl="1" algn="ctr">
              <a:spcBef>
                <a:spcPts val="363"/>
              </a:spcBef>
            </a:pPr>
            <a:r>
              <a:rPr lang="ru-RU" sz="816" b="1" dirty="0">
                <a:solidFill>
                  <a:srgbClr val="091939"/>
                </a:solidFill>
                <a:latin typeface="EuropeCondensedC"/>
                <a:cs typeface="Arial" pitchFamily="34" charset="0"/>
              </a:rPr>
              <a:t>Республика </a:t>
            </a:r>
            <a:r>
              <a:rPr lang="ru-RU" sz="816" b="1" dirty="0" smtClean="0">
                <a:solidFill>
                  <a:srgbClr val="091939"/>
                </a:solidFill>
                <a:latin typeface="EuropeCondensedC"/>
                <a:cs typeface="Arial" pitchFamily="34" charset="0"/>
              </a:rPr>
              <a:t>Татарстан</a:t>
            </a:r>
            <a:endParaRPr lang="ru-RU" sz="816" b="1" dirty="0">
              <a:solidFill>
                <a:srgbClr val="091939"/>
              </a:solidFill>
              <a:latin typeface="EuropeCondensedC"/>
              <a:cs typeface="Arial" pitchFamily="34" charset="0"/>
            </a:endParaRPr>
          </a:p>
        </p:txBody>
      </p:sp>
      <p:grpSp>
        <p:nvGrpSpPr>
          <p:cNvPr id="275" name="Группа 274"/>
          <p:cNvGrpSpPr/>
          <p:nvPr/>
        </p:nvGrpSpPr>
        <p:grpSpPr>
          <a:xfrm>
            <a:off x="499023" y="2149791"/>
            <a:ext cx="2204267" cy="4301809"/>
            <a:chOff x="8044944" y="2398459"/>
            <a:chExt cx="1908000" cy="299052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6" name="Прямоугольник 275"/>
            <p:cNvSpPr/>
            <p:nvPr/>
          </p:nvSpPr>
          <p:spPr>
            <a:xfrm>
              <a:off x="8044944" y="2592142"/>
              <a:ext cx="1908000" cy="2796846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0" tIns="0" rIns="0" bIns="0">
              <a:noAutofit/>
            </a:bodyPr>
            <a:lstStyle/>
            <a:p>
              <a:pPr marL="76330" indent="-76330">
                <a:buClr>
                  <a:srgbClr val="5CA904"/>
                </a:buClr>
                <a:buSzPct val="110000"/>
                <a:buFont typeface="Times New Roman" panose="02020603050405020304" pitchFamily="18" charset="0"/>
                <a:buChar char="■"/>
                <a:defRPr/>
              </a:pPr>
              <a:endParaRPr lang="ru-RU" sz="500" dirty="0" smtClean="0">
                <a:latin typeface="EuropeCondensedC"/>
                <a:cs typeface="Times New Roman" pitchFamily="18" charset="0"/>
              </a:endParaRPr>
            </a:p>
            <a:p>
              <a:pPr marL="76330" indent="-76330">
                <a:buClr>
                  <a:srgbClr val="5CA904"/>
                </a:buClr>
                <a:buSzPct val="110000"/>
                <a:buFont typeface="Times New Roman" panose="02020603050405020304" pitchFamily="18" charset="0"/>
                <a:buChar char="■"/>
                <a:defRPr/>
              </a:pPr>
              <a:r>
                <a:rPr lang="ru-RU" sz="1000" dirty="0" smtClean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ГОРОДЕЦ</a:t>
              </a:r>
              <a:r>
                <a:rPr lang="ru-RU" sz="1000" dirty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, НН ОБЛАСТЬ</a:t>
              </a:r>
            </a:p>
            <a:p>
              <a:pPr marL="85725">
                <a:buClr>
                  <a:srgbClr val="5CA904"/>
                </a:buClr>
                <a:buSzPct val="110000"/>
                <a:buFont typeface="Arial" panose="020B0604020202020204" pitchFamily="34" charset="0"/>
                <a:buChar char="•"/>
                <a:defRPr/>
              </a:pPr>
              <a:r>
                <a:rPr lang="ru-RU" sz="1000" dirty="0" smtClean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В </a:t>
              </a:r>
              <a:r>
                <a:rPr lang="ru-RU" sz="1000" dirty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эксплуатации с февраля 2013 </a:t>
              </a:r>
              <a:r>
                <a:rPr lang="ru-RU" sz="1000" dirty="0" smtClean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г.</a:t>
              </a:r>
            </a:p>
            <a:p>
              <a:pPr marL="85725">
                <a:buClr>
                  <a:srgbClr val="5CA904"/>
                </a:buClr>
                <a:buSzPct val="110000"/>
                <a:buFont typeface="Arial" panose="020B0604020202020204" pitchFamily="34" charset="0"/>
                <a:buChar char="•"/>
                <a:defRPr/>
              </a:pPr>
              <a:r>
                <a:rPr lang="ru-RU" sz="1000" dirty="0" smtClean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Инвестиции</a:t>
              </a:r>
              <a:r>
                <a:rPr lang="ru-RU" sz="1000" dirty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: 547 </a:t>
              </a:r>
              <a:r>
                <a:rPr lang="ru-RU" sz="1000" dirty="0" smtClean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млн </a:t>
              </a:r>
              <a:r>
                <a:rPr lang="ru-RU" sz="1000" dirty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руб</a:t>
              </a:r>
              <a:r>
                <a:rPr lang="ru-RU" sz="1000" dirty="0" smtClean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.</a:t>
              </a:r>
            </a:p>
            <a:p>
              <a:pPr marL="85725">
                <a:buClr>
                  <a:srgbClr val="5CA904"/>
                </a:buClr>
                <a:buSzPct val="110000"/>
                <a:buFont typeface="Arial" panose="020B0604020202020204" pitchFamily="34" charset="0"/>
                <a:buChar char="•"/>
                <a:defRPr/>
              </a:pPr>
              <a:endParaRPr lang="ru-RU" sz="700" dirty="0" smtClean="0">
                <a:solidFill>
                  <a:srgbClr val="091939"/>
                </a:solidFill>
                <a:latin typeface="EuropeCondensedC"/>
                <a:cs typeface="Times New Roman" pitchFamily="18" charset="0"/>
              </a:endParaRPr>
            </a:p>
            <a:p>
              <a:pPr marL="76330" indent="-76330">
                <a:buClr>
                  <a:srgbClr val="5CA904"/>
                </a:buClr>
                <a:buSzPct val="110000"/>
                <a:buFont typeface="Times New Roman" panose="02020603050405020304" pitchFamily="18" charset="0"/>
                <a:buChar char="■"/>
                <a:defRPr/>
              </a:pPr>
              <a:r>
                <a:rPr lang="ru-RU" sz="1000" dirty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БАЛАХНА, НН ОБЛАСТЬ</a:t>
              </a:r>
            </a:p>
            <a:p>
              <a:pPr marL="85725">
                <a:buClr>
                  <a:srgbClr val="5CA904"/>
                </a:buClr>
                <a:buSzPct val="110000"/>
                <a:buFont typeface="Arial" panose="020B0604020202020204" pitchFamily="34" charset="0"/>
                <a:buChar char="•"/>
                <a:defRPr/>
              </a:pPr>
              <a:r>
                <a:rPr lang="ru-RU" sz="1000" dirty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В эксплуатации с июля 2014 г.</a:t>
              </a:r>
            </a:p>
            <a:p>
              <a:pPr marL="85725">
                <a:buClr>
                  <a:srgbClr val="5CA904"/>
                </a:buClr>
                <a:buSzPct val="110000"/>
                <a:buFont typeface="Arial" panose="020B0604020202020204" pitchFamily="34" charset="0"/>
                <a:buChar char="•"/>
                <a:defRPr/>
              </a:pPr>
              <a:r>
                <a:rPr lang="ru-RU" sz="1000" dirty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Инвестиции: 600 млн руб</a:t>
              </a:r>
              <a:r>
                <a:rPr lang="ru-RU" sz="1000" dirty="0" smtClean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.</a:t>
              </a:r>
            </a:p>
            <a:p>
              <a:pPr marL="85725">
                <a:buClr>
                  <a:srgbClr val="5CA904"/>
                </a:buClr>
                <a:buSzPct val="110000"/>
                <a:buFont typeface="Arial" panose="020B0604020202020204" pitchFamily="34" charset="0"/>
                <a:buChar char="•"/>
                <a:defRPr/>
              </a:pPr>
              <a:endParaRPr lang="ru-RU" sz="700" dirty="0">
                <a:solidFill>
                  <a:srgbClr val="091939"/>
                </a:solidFill>
                <a:latin typeface="EuropeCondensedC"/>
                <a:cs typeface="Times New Roman" pitchFamily="18" charset="0"/>
              </a:endParaRPr>
            </a:p>
            <a:p>
              <a:pPr marL="76330" indent="-76330">
                <a:buClr>
                  <a:srgbClr val="5CA904"/>
                </a:buClr>
                <a:buSzPct val="110000"/>
                <a:buFont typeface="Times New Roman" panose="02020603050405020304" pitchFamily="18" charset="0"/>
                <a:buChar char="■"/>
                <a:defRPr/>
              </a:pPr>
              <a:r>
                <a:rPr lang="ru-RU" sz="1000" dirty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САРАТОВСКАЯ ОБЛАСТЬ</a:t>
              </a:r>
            </a:p>
            <a:p>
              <a:pPr marL="85725">
                <a:buClr>
                  <a:srgbClr val="5CA904"/>
                </a:buClr>
                <a:buSzPct val="110000"/>
                <a:buFont typeface="Arial" panose="020B0604020202020204" pitchFamily="34" charset="0"/>
                <a:buChar char="•"/>
                <a:defRPr/>
              </a:pPr>
              <a:r>
                <a:rPr lang="ru-RU" sz="1000" dirty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В эксплуатации с марта 2015 г.</a:t>
              </a:r>
            </a:p>
            <a:p>
              <a:pPr marL="85725">
                <a:buClr>
                  <a:srgbClr val="5CA904"/>
                </a:buClr>
                <a:buSzPct val="110000"/>
                <a:buFont typeface="Arial" panose="020B0604020202020204" pitchFamily="34" charset="0"/>
                <a:buChar char="•"/>
                <a:defRPr/>
              </a:pPr>
              <a:r>
                <a:rPr lang="ru-RU" sz="1000" dirty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Инвестиций: 2 </a:t>
              </a:r>
              <a:r>
                <a:rPr lang="ru-RU" sz="1000" dirty="0" smtClean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500 </a:t>
              </a:r>
              <a:r>
                <a:rPr lang="ru-RU" sz="1000" dirty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млн  руб. </a:t>
              </a:r>
              <a:endParaRPr lang="ru-RU" sz="1000" dirty="0" smtClean="0">
                <a:solidFill>
                  <a:srgbClr val="091939"/>
                </a:solidFill>
                <a:latin typeface="EuropeCondensedC"/>
                <a:cs typeface="Times New Roman" pitchFamily="18" charset="0"/>
              </a:endParaRPr>
            </a:p>
            <a:p>
              <a:pPr marL="85725">
                <a:buClr>
                  <a:srgbClr val="5CA904"/>
                </a:buClr>
                <a:buSzPct val="110000"/>
                <a:buFont typeface="Arial" panose="020B0604020202020204" pitchFamily="34" charset="0"/>
                <a:buChar char="•"/>
                <a:defRPr/>
              </a:pPr>
              <a:endParaRPr lang="ru-RU" sz="700" dirty="0">
                <a:solidFill>
                  <a:srgbClr val="091939"/>
                </a:solidFill>
                <a:latin typeface="EuropeCondensedC"/>
                <a:cs typeface="Times New Roman" pitchFamily="18" charset="0"/>
              </a:endParaRPr>
            </a:p>
            <a:p>
              <a:pPr marL="76330" indent="-76330">
                <a:buClr>
                  <a:srgbClr val="5CA904"/>
                </a:buClr>
                <a:buSzPct val="110000"/>
                <a:buFont typeface="Times New Roman" panose="02020603050405020304" pitchFamily="18" charset="0"/>
                <a:buChar char="■"/>
                <a:defRPr/>
              </a:pPr>
              <a:r>
                <a:rPr lang="ru-RU" sz="1000" dirty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ЧУВАШСКАЯ РЕСПУБЛИКА </a:t>
              </a:r>
            </a:p>
            <a:p>
              <a:pPr marL="85725">
                <a:buClr>
                  <a:srgbClr val="5CA904"/>
                </a:buClr>
                <a:buSzPct val="110000"/>
                <a:buFont typeface="Arial" panose="020B0604020202020204" pitchFamily="34" charset="0"/>
                <a:buChar char="•"/>
                <a:defRPr/>
              </a:pPr>
              <a:r>
                <a:rPr lang="ru-RU" sz="1000" dirty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Сдача объекта: 2016 г.</a:t>
              </a:r>
            </a:p>
            <a:p>
              <a:pPr marL="85725">
                <a:buClr>
                  <a:srgbClr val="5CA904"/>
                </a:buClr>
                <a:buSzPct val="110000"/>
                <a:buFont typeface="Arial" panose="020B0604020202020204" pitchFamily="34" charset="0"/>
                <a:buChar char="•"/>
                <a:defRPr/>
              </a:pPr>
              <a:r>
                <a:rPr lang="ru-RU" sz="1000" dirty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Инвестиции: 1 450 млн руб</a:t>
              </a:r>
              <a:r>
                <a:rPr lang="ru-RU" sz="1000" dirty="0" smtClean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.</a:t>
              </a:r>
            </a:p>
            <a:p>
              <a:pPr marL="85725">
                <a:buClr>
                  <a:srgbClr val="5CA904"/>
                </a:buClr>
                <a:buSzPct val="110000"/>
                <a:buFont typeface="Arial" panose="020B0604020202020204" pitchFamily="34" charset="0"/>
                <a:buChar char="•"/>
                <a:defRPr/>
              </a:pPr>
              <a:endParaRPr lang="ru-RU" sz="700" dirty="0">
                <a:solidFill>
                  <a:srgbClr val="091939"/>
                </a:solidFill>
                <a:latin typeface="EuropeCondensedC"/>
                <a:cs typeface="Times New Roman" pitchFamily="18" charset="0"/>
              </a:endParaRPr>
            </a:p>
            <a:p>
              <a:pPr marL="76330" indent="-76330">
                <a:buClr>
                  <a:srgbClr val="5CA904"/>
                </a:buClr>
                <a:buSzPct val="110000"/>
                <a:buFont typeface="Times New Roman" panose="02020603050405020304" pitchFamily="18" charset="0"/>
                <a:buChar char="■"/>
                <a:defRPr/>
              </a:pPr>
              <a:r>
                <a:rPr lang="ru-RU" sz="1000" dirty="0" smtClean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МУРМАНСКАЯ ОБЛАСТЬ</a:t>
              </a:r>
            </a:p>
            <a:p>
              <a:pPr marL="85725">
                <a:buClr>
                  <a:srgbClr val="5CA904"/>
                </a:buClr>
                <a:buSzPct val="110000"/>
                <a:buFont typeface="Arial" panose="020B0604020202020204" pitchFamily="34" charset="0"/>
                <a:buChar char="•"/>
                <a:defRPr/>
              </a:pPr>
              <a:r>
                <a:rPr lang="ru-RU" sz="1000" dirty="0" smtClean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Сдача </a:t>
              </a:r>
              <a:r>
                <a:rPr lang="ru-RU" sz="1000" dirty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объектов – 2017 г.</a:t>
              </a:r>
            </a:p>
            <a:p>
              <a:pPr marL="85725">
                <a:buClr>
                  <a:srgbClr val="5CA904"/>
                </a:buClr>
                <a:buSzPct val="110000"/>
                <a:buFont typeface="Arial" panose="020B0604020202020204" pitchFamily="34" charset="0"/>
                <a:buChar char="•"/>
                <a:defRPr/>
              </a:pPr>
              <a:r>
                <a:rPr lang="ru-RU" sz="1000" dirty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Инвестиции:  1 324 млн руб</a:t>
              </a:r>
              <a:r>
                <a:rPr lang="ru-RU" sz="1000" dirty="0" smtClean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.</a:t>
              </a:r>
            </a:p>
            <a:p>
              <a:pPr marL="85725">
                <a:buClr>
                  <a:srgbClr val="5CA904"/>
                </a:buClr>
                <a:buSzPct val="110000"/>
                <a:buFont typeface="Arial" panose="020B0604020202020204" pitchFamily="34" charset="0"/>
                <a:buChar char="•"/>
                <a:defRPr/>
              </a:pPr>
              <a:endParaRPr lang="ru-RU" sz="700" dirty="0">
                <a:solidFill>
                  <a:srgbClr val="091939"/>
                </a:solidFill>
                <a:latin typeface="EuropeCondensedC"/>
                <a:cs typeface="Times New Roman" pitchFamily="18" charset="0"/>
              </a:endParaRPr>
            </a:p>
            <a:p>
              <a:pPr marL="76330" indent="-76330">
                <a:buClr>
                  <a:srgbClr val="5CA904"/>
                </a:buClr>
                <a:buSzPct val="110000"/>
                <a:buFont typeface="Times New Roman" panose="02020603050405020304" pitchFamily="18" charset="0"/>
                <a:buChar char="■"/>
                <a:defRPr/>
              </a:pPr>
              <a:r>
                <a:rPr lang="ru-RU" sz="1000" dirty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АРХАНГЕЛЬСКАЯ ОБЛАСТЬ</a:t>
              </a:r>
            </a:p>
            <a:p>
              <a:pPr marL="85725">
                <a:buClr>
                  <a:srgbClr val="5CA904"/>
                </a:buClr>
                <a:buSzPct val="110000"/>
                <a:buFont typeface="Arial" panose="020B0604020202020204" pitchFamily="34" charset="0"/>
                <a:buChar char="•"/>
                <a:defRPr/>
              </a:pPr>
              <a:r>
                <a:rPr lang="ru-RU" sz="1000" dirty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Сдача объектов – 2018 г.</a:t>
              </a:r>
            </a:p>
            <a:p>
              <a:pPr marL="85725">
                <a:buClr>
                  <a:srgbClr val="5CA904"/>
                </a:buClr>
                <a:buSzPct val="110000"/>
                <a:buFont typeface="Arial" panose="020B0604020202020204" pitchFamily="34" charset="0"/>
                <a:buChar char="•"/>
                <a:defRPr/>
              </a:pPr>
              <a:r>
                <a:rPr lang="ru-RU" sz="1000" dirty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Инвестиции:  881 млн руб</a:t>
              </a:r>
              <a:r>
                <a:rPr lang="ru-RU" sz="1000" dirty="0" smtClean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.</a:t>
              </a:r>
            </a:p>
            <a:p>
              <a:pPr marL="85725">
                <a:buClr>
                  <a:srgbClr val="5CA904"/>
                </a:buClr>
                <a:buSzPct val="110000"/>
                <a:buFont typeface="Arial" panose="020B0604020202020204" pitchFamily="34" charset="0"/>
                <a:buChar char="•"/>
                <a:defRPr/>
              </a:pPr>
              <a:endParaRPr lang="ru-RU" sz="700" dirty="0" smtClean="0">
                <a:solidFill>
                  <a:srgbClr val="091939"/>
                </a:solidFill>
                <a:latin typeface="EuropeCondensedC"/>
                <a:cs typeface="Times New Roman" pitchFamily="18" charset="0"/>
              </a:endParaRPr>
            </a:p>
            <a:p>
              <a:pPr marL="76330" indent="-76330">
                <a:buClr>
                  <a:srgbClr val="5CA904"/>
                </a:buClr>
                <a:buSzPct val="110000"/>
                <a:buFont typeface="Times New Roman" panose="02020603050405020304" pitchFamily="18" charset="0"/>
                <a:buChar char="■"/>
                <a:defRPr/>
              </a:pPr>
              <a:r>
                <a:rPr lang="ru-RU" sz="1000" dirty="0" smtClean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ЧЕЛЯБИНСКАЯ ОБЛАСТЬ</a:t>
              </a:r>
            </a:p>
            <a:p>
              <a:pPr marL="85725">
                <a:buClr>
                  <a:srgbClr val="5CA904"/>
                </a:buClr>
                <a:buSzPct val="110000"/>
                <a:buFont typeface="Arial" panose="020B0604020202020204" pitchFamily="34" charset="0"/>
                <a:buChar char="•"/>
                <a:defRPr/>
              </a:pPr>
              <a:r>
                <a:rPr lang="ru-RU" sz="1000" dirty="0" smtClean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Сдача объектов – 2019 г.</a:t>
              </a:r>
            </a:p>
            <a:p>
              <a:pPr marL="85725">
                <a:buClr>
                  <a:srgbClr val="5CA904"/>
                </a:buClr>
                <a:buSzPct val="110000"/>
                <a:buFont typeface="Arial" panose="020B0604020202020204" pitchFamily="34" charset="0"/>
                <a:buChar char="•"/>
                <a:defRPr/>
              </a:pPr>
              <a:r>
                <a:rPr lang="ru-RU" sz="1000" dirty="0" smtClean="0">
                  <a:solidFill>
                    <a:srgbClr val="091939"/>
                  </a:solidFill>
                  <a:latin typeface="EuropeCondensedC"/>
                  <a:cs typeface="Times New Roman" pitchFamily="18" charset="0"/>
                </a:rPr>
                <a:t>Инвестиции:  1 320 млн руб.</a:t>
              </a:r>
            </a:p>
            <a:p>
              <a:pPr marL="85725">
                <a:buClr>
                  <a:srgbClr val="5CA904"/>
                </a:buClr>
                <a:buSzPct val="110000"/>
                <a:buFont typeface="Arial" panose="020B0604020202020204" pitchFamily="34" charset="0"/>
                <a:buChar char="•"/>
                <a:defRPr/>
              </a:pPr>
              <a:endParaRPr lang="ru-RU" sz="500" dirty="0" smtClean="0">
                <a:latin typeface="EuropeCondensedC"/>
                <a:cs typeface="Times New Roman" pitchFamily="18" charset="0"/>
              </a:endParaRPr>
            </a:p>
          </p:txBody>
        </p:sp>
        <p:sp>
          <p:nvSpPr>
            <p:cNvPr id="277" name="Прямоугольник 276"/>
            <p:cNvSpPr/>
            <p:nvPr/>
          </p:nvSpPr>
          <p:spPr>
            <a:xfrm>
              <a:off x="8044944" y="2398459"/>
              <a:ext cx="1908000" cy="182903"/>
            </a:xfrm>
            <a:prstGeom prst="rect">
              <a:avLst/>
            </a:prstGeom>
            <a:solidFill>
              <a:srgbClr val="0054B4"/>
            </a:solidFill>
          </p:spPr>
          <p:txBody>
            <a:bodyPr wrap="square" lIns="0" tIns="0" rIns="0" bIns="0" anchor="ctr" anchorCtr="0">
              <a:noAutofit/>
            </a:bodyPr>
            <a:lstStyle/>
            <a:p>
              <a:pPr algn="ctr">
                <a:defRPr/>
              </a:pPr>
              <a:r>
                <a:rPr lang="ru-RU" sz="1000" b="1" dirty="0" smtClean="0">
                  <a:solidFill>
                    <a:schemeClr val="bg1"/>
                  </a:solidFill>
                  <a:latin typeface="EuropeCondensedC"/>
                  <a:cs typeface="Times New Roman" pitchFamily="18" charset="0"/>
                </a:rPr>
                <a:t>ТЕКУЩИЕ ПРОЕКТЫ</a:t>
              </a:r>
              <a:endParaRPr lang="ru-RU" sz="1000" b="1" dirty="0">
                <a:solidFill>
                  <a:schemeClr val="bg1"/>
                </a:solidFill>
                <a:latin typeface="EuropeCondensedC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8671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Описание проекта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674-2183-A94D-A5BD-DC960E4E6BE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5140958" y="1102348"/>
            <a:ext cx="4349271" cy="46537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660" algn="l">
              <a:spcBef>
                <a:spcPts val="600"/>
              </a:spcBef>
            </a:pPr>
            <a:r>
              <a:rPr lang="ru-RU" sz="1400" b="1" dirty="0" smtClean="0">
                <a:solidFill>
                  <a:srgbClr val="091939"/>
                </a:solidFill>
                <a:cs typeface="Arial Narrow"/>
              </a:rPr>
              <a:t>Проект АО «Управление отходами».</a:t>
            </a:r>
          </a:p>
          <a:p>
            <a:pPr marL="19660" algn="l">
              <a:spcBef>
                <a:spcPts val="600"/>
              </a:spcBef>
            </a:pPr>
            <a:r>
              <a:rPr lang="ru-RU" sz="1400" dirty="0" smtClean="0">
                <a:solidFill>
                  <a:srgbClr val="091939"/>
                </a:solidFill>
                <a:cs typeface="Arial Narrow"/>
              </a:rPr>
              <a:t>24 декабря 2015 г. было заключено Концессионное соглашение.</a:t>
            </a:r>
          </a:p>
          <a:p>
            <a:pPr marL="19660" algn="l">
              <a:spcBef>
                <a:spcPts val="600"/>
              </a:spcBef>
            </a:pPr>
            <a:r>
              <a:rPr lang="ru-RU" sz="1400" dirty="0" smtClean="0">
                <a:solidFill>
                  <a:srgbClr val="091939"/>
                </a:solidFill>
                <a:cs typeface="Arial Narrow"/>
              </a:rPr>
              <a:t>Объекты КС:</a:t>
            </a:r>
          </a:p>
          <a:p>
            <a:pPr marL="305410" indent="-285750" algn="l">
              <a:spcBef>
                <a:spcPts val="600"/>
              </a:spcBef>
              <a:buFontTx/>
              <a:buChar char="-"/>
            </a:pPr>
            <a:r>
              <a:rPr lang="ru-RU" sz="1400" dirty="0" smtClean="0">
                <a:solidFill>
                  <a:srgbClr val="091939"/>
                </a:solidFill>
                <a:cs typeface="Arial Narrow"/>
              </a:rPr>
              <a:t>Полигон </a:t>
            </a:r>
            <a:r>
              <a:rPr lang="ru-RU" sz="1400" dirty="0">
                <a:solidFill>
                  <a:srgbClr val="091939"/>
                </a:solidFill>
                <a:cs typeface="Arial Narrow"/>
              </a:rPr>
              <a:t>ТКО на территории г. Магнитогорска мощностью 175 тыс. т ТКО в </a:t>
            </a:r>
            <a:r>
              <a:rPr lang="ru-RU" sz="1400" dirty="0" smtClean="0">
                <a:solidFill>
                  <a:srgbClr val="091939"/>
                </a:solidFill>
                <a:cs typeface="Arial Narrow"/>
              </a:rPr>
              <a:t>год</a:t>
            </a:r>
            <a:endParaRPr lang="ru-RU" sz="1400" dirty="0">
              <a:solidFill>
                <a:srgbClr val="091939"/>
              </a:solidFill>
              <a:cs typeface="Arial Narrow"/>
            </a:endParaRPr>
          </a:p>
          <a:p>
            <a:pPr marL="305410" indent="-285750" algn="l">
              <a:spcBef>
                <a:spcPts val="600"/>
              </a:spcBef>
              <a:buFontTx/>
              <a:buChar char="-"/>
            </a:pPr>
            <a:r>
              <a:rPr lang="ru-RU" sz="1400" dirty="0">
                <a:solidFill>
                  <a:srgbClr val="091939"/>
                </a:solidFill>
                <a:cs typeface="Arial Narrow"/>
              </a:rPr>
              <a:t>Мусоросортировочный комплекс </a:t>
            </a:r>
            <a:r>
              <a:rPr lang="ru-RU" sz="1400" dirty="0" smtClean="0">
                <a:solidFill>
                  <a:srgbClr val="091939"/>
                </a:solidFill>
                <a:cs typeface="Arial Narrow"/>
              </a:rPr>
              <a:t>на территории полигона мощностью </a:t>
            </a:r>
            <a:r>
              <a:rPr lang="ru-RU" sz="1400" dirty="0">
                <a:solidFill>
                  <a:srgbClr val="091939"/>
                </a:solidFill>
                <a:cs typeface="Arial Narrow"/>
              </a:rPr>
              <a:t>200 тыс. т ТКО в </a:t>
            </a:r>
            <a:r>
              <a:rPr lang="ru-RU" sz="1400" dirty="0" smtClean="0">
                <a:solidFill>
                  <a:srgbClr val="091939"/>
                </a:solidFill>
                <a:cs typeface="Arial Narrow"/>
              </a:rPr>
              <a:t>год</a:t>
            </a:r>
            <a:endParaRPr lang="ru-RU" sz="1400" dirty="0">
              <a:solidFill>
                <a:srgbClr val="091939"/>
              </a:solidFill>
              <a:cs typeface="Arial Narrow"/>
            </a:endParaRPr>
          </a:p>
          <a:p>
            <a:pPr marL="305410" indent="-285750" algn="l">
              <a:spcBef>
                <a:spcPts val="600"/>
              </a:spcBef>
              <a:buFontTx/>
              <a:buChar char="-"/>
            </a:pPr>
            <a:r>
              <a:rPr lang="ru-RU" sz="1400" dirty="0" smtClean="0">
                <a:solidFill>
                  <a:srgbClr val="091939"/>
                </a:solidFill>
                <a:cs typeface="Arial Narrow"/>
              </a:rPr>
              <a:t>Мусороперегрузочные станции на территориях Верхнеуральского, Кизильского и </a:t>
            </a:r>
            <a:r>
              <a:rPr lang="ru-RU" sz="1400" dirty="0" err="1" smtClean="0">
                <a:solidFill>
                  <a:srgbClr val="091939"/>
                </a:solidFill>
                <a:cs typeface="Arial Narrow"/>
              </a:rPr>
              <a:t>Агаповского</a:t>
            </a:r>
            <a:r>
              <a:rPr lang="ru-RU" sz="1400" dirty="0" smtClean="0">
                <a:solidFill>
                  <a:srgbClr val="091939"/>
                </a:solidFill>
                <a:cs typeface="Arial Narrow"/>
              </a:rPr>
              <a:t> муниципальных районов</a:t>
            </a:r>
          </a:p>
          <a:p>
            <a:pPr marL="19660" algn="l">
              <a:spcBef>
                <a:spcPts val="600"/>
              </a:spcBef>
            </a:pPr>
            <a:r>
              <a:rPr lang="ru-RU" sz="1400" dirty="0" smtClean="0">
                <a:solidFill>
                  <a:srgbClr val="091939"/>
                </a:solidFill>
                <a:cs typeface="Arial Narrow"/>
              </a:rPr>
              <a:t>Срок эксплуатации – 25 лет.</a:t>
            </a:r>
          </a:p>
          <a:p>
            <a:pPr marL="19660" algn="l">
              <a:spcBef>
                <a:spcPts val="600"/>
              </a:spcBef>
            </a:pPr>
            <a:r>
              <a:rPr lang="ru-RU" sz="1400" dirty="0" smtClean="0">
                <a:solidFill>
                  <a:srgbClr val="091939"/>
                </a:solidFill>
                <a:cs typeface="Arial Narrow"/>
              </a:rPr>
              <a:t>Планируется создать более 120 новых рабочих мест.</a:t>
            </a:r>
            <a:endParaRPr lang="ru-RU" sz="1400" dirty="0">
              <a:solidFill>
                <a:srgbClr val="091939"/>
              </a:solidFill>
              <a:cs typeface="Arial Narrow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6952" b="17368"/>
          <a:stretch/>
        </p:blipFill>
        <p:spPr>
          <a:xfrm>
            <a:off x="368754" y="1082423"/>
            <a:ext cx="4560849" cy="4846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82929"/>
          <a:stretch/>
        </p:blipFill>
        <p:spPr>
          <a:xfrm>
            <a:off x="4656103" y="5005213"/>
            <a:ext cx="4901609" cy="100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4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Ситуационный план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674-2183-A94D-A5BD-DC960E4E6BE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036" t="9875" r="34448" b="23751"/>
          <a:stretch/>
        </p:blipFill>
        <p:spPr>
          <a:xfrm>
            <a:off x="310719" y="1102348"/>
            <a:ext cx="5921405" cy="4752686"/>
          </a:xfrm>
          <a:prstGeom prst="rect">
            <a:avLst/>
          </a:prstGeom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6399803" y="1098827"/>
            <a:ext cx="3453413" cy="48314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660" algn="just">
              <a:spcBef>
                <a:spcPts val="600"/>
              </a:spcBef>
            </a:pPr>
            <a:r>
              <a:rPr lang="ru-RU" sz="1400" dirty="0" smtClean="0">
                <a:solidFill>
                  <a:srgbClr val="091939"/>
                </a:solidFill>
                <a:cs typeface="Arial Narrow"/>
              </a:rPr>
              <a:t>Для создания полигона ТКО с МСК </a:t>
            </a:r>
            <a:r>
              <a:rPr lang="ru-RU" sz="1400" dirty="0" err="1" smtClean="0">
                <a:solidFill>
                  <a:srgbClr val="091939"/>
                </a:solidFill>
                <a:cs typeface="Arial Narrow"/>
              </a:rPr>
              <a:t>Концедентом</a:t>
            </a:r>
            <a:r>
              <a:rPr lang="ru-RU" sz="1400" dirty="0" smtClean="0">
                <a:solidFill>
                  <a:srgbClr val="091939"/>
                </a:solidFill>
                <a:cs typeface="Arial Narrow"/>
              </a:rPr>
              <a:t> выделен земельный участок площадью 55 Га.</a:t>
            </a:r>
          </a:p>
          <a:p>
            <a:pPr marL="19660" algn="just">
              <a:spcBef>
                <a:spcPts val="600"/>
              </a:spcBef>
            </a:pPr>
            <a:endParaRPr lang="ru-RU" sz="1400" dirty="0" smtClean="0">
              <a:solidFill>
                <a:srgbClr val="091939"/>
              </a:solidFill>
              <a:cs typeface="Arial Narrow"/>
            </a:endParaRPr>
          </a:p>
          <a:p>
            <a:pPr marL="19660" algn="just">
              <a:spcBef>
                <a:spcPts val="600"/>
              </a:spcBef>
            </a:pPr>
            <a:r>
              <a:rPr lang="ru-RU" sz="1400" dirty="0" smtClean="0">
                <a:solidFill>
                  <a:srgbClr val="091939"/>
                </a:solidFill>
                <a:cs typeface="Arial Narrow"/>
              </a:rPr>
              <a:t>В настоящее время завершаются проектные работы по Объекту КС.</a:t>
            </a:r>
            <a:endParaRPr lang="ru-RU" sz="1400" dirty="0">
              <a:solidFill>
                <a:srgbClr val="091939"/>
              </a:solidFill>
              <a:cs typeface="Arial Narrow"/>
            </a:endParaRPr>
          </a:p>
          <a:p>
            <a:pPr marL="19660" algn="just">
              <a:spcBef>
                <a:spcPts val="600"/>
              </a:spcBef>
            </a:pPr>
            <a:endParaRPr lang="ru-RU" sz="1400" dirty="0" smtClean="0">
              <a:solidFill>
                <a:srgbClr val="091939"/>
              </a:solidFill>
              <a:cs typeface="Arial Narrow"/>
            </a:endParaRPr>
          </a:p>
          <a:p>
            <a:pPr marL="19660" algn="just">
              <a:spcBef>
                <a:spcPts val="600"/>
              </a:spcBef>
            </a:pPr>
            <a:r>
              <a:rPr lang="ru-RU" sz="1400" dirty="0" smtClean="0">
                <a:solidFill>
                  <a:srgbClr val="091939"/>
                </a:solidFill>
                <a:cs typeface="Arial Narrow"/>
              </a:rPr>
              <a:t>Проектная документация разработана и согласована с </a:t>
            </a:r>
            <a:r>
              <a:rPr lang="ru-RU" sz="1400" dirty="0" err="1" smtClean="0">
                <a:solidFill>
                  <a:srgbClr val="091939"/>
                </a:solidFill>
                <a:cs typeface="Arial Narrow"/>
              </a:rPr>
              <a:t>Концедентом</a:t>
            </a:r>
            <a:r>
              <a:rPr lang="ru-RU" sz="1400" dirty="0" smtClean="0">
                <a:solidFill>
                  <a:srgbClr val="091939"/>
                </a:solidFill>
                <a:cs typeface="Arial Narrow"/>
              </a:rPr>
              <a:t>.</a:t>
            </a:r>
          </a:p>
          <a:p>
            <a:pPr marL="19660" algn="just">
              <a:spcBef>
                <a:spcPts val="600"/>
              </a:spcBef>
            </a:pPr>
            <a:endParaRPr lang="ru-RU" sz="1400" dirty="0" smtClean="0">
              <a:solidFill>
                <a:srgbClr val="091939"/>
              </a:solidFill>
              <a:cs typeface="Arial Narrow"/>
            </a:endParaRPr>
          </a:p>
          <a:p>
            <a:pPr marL="19660" algn="just">
              <a:spcBef>
                <a:spcPts val="600"/>
              </a:spcBef>
            </a:pPr>
            <a:r>
              <a:rPr lang="ru-RU" sz="1400" dirty="0" smtClean="0">
                <a:solidFill>
                  <a:srgbClr val="091939"/>
                </a:solidFill>
                <a:cs typeface="Arial Narrow"/>
              </a:rPr>
              <a:t>21.04.2017 намечено проведение общественных слушаний по проекту ОВОС.</a:t>
            </a:r>
          </a:p>
          <a:p>
            <a:pPr marL="19660" algn="just">
              <a:spcBef>
                <a:spcPts val="600"/>
              </a:spcBef>
            </a:pPr>
            <a:endParaRPr lang="ru-RU" sz="1400" dirty="0">
              <a:solidFill>
                <a:srgbClr val="091939"/>
              </a:solidFill>
              <a:cs typeface="Arial Narrow"/>
            </a:endParaRPr>
          </a:p>
          <a:p>
            <a:pPr marL="19660" algn="just">
              <a:spcBef>
                <a:spcPts val="600"/>
              </a:spcBef>
            </a:pPr>
            <a:r>
              <a:rPr lang="ru-RU" sz="1400" dirty="0" smtClean="0">
                <a:solidFill>
                  <a:srgbClr val="091939"/>
                </a:solidFill>
                <a:cs typeface="Arial Narrow"/>
              </a:rPr>
              <a:t>Далее проектная </a:t>
            </a:r>
            <a:r>
              <a:rPr lang="ru-RU" sz="1400" dirty="0" smtClean="0">
                <a:solidFill>
                  <a:srgbClr val="091939"/>
                </a:solidFill>
                <a:cs typeface="Arial Narrow"/>
              </a:rPr>
              <a:t>документация будет направлена на прохождение государственной экологической экспертизы.</a:t>
            </a:r>
          </a:p>
        </p:txBody>
      </p:sp>
    </p:spTree>
    <p:extLst>
      <p:ext uri="{BB962C8B-B14F-4D97-AF65-F5344CB8AC3E}">
        <p14:creationId xmlns:p14="http://schemas.microsoft.com/office/powerpoint/2010/main" val="148888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Подъездная дорога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674-2183-A94D-A5BD-DC960E4E6BE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22813" y="4110361"/>
            <a:ext cx="9058537" cy="18820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660" algn="just">
              <a:spcBef>
                <a:spcPts val="600"/>
              </a:spcBef>
            </a:pPr>
            <a:r>
              <a:rPr lang="ru-RU" sz="1400" dirty="0" smtClean="0">
                <a:solidFill>
                  <a:srgbClr val="091939"/>
                </a:solidFill>
                <a:cs typeface="Arial Narrow"/>
              </a:rPr>
              <a:t>В рамках Проекта предполагается создание подъездной дороги общей протяженностью 2,8 км (ширина дорожного полотна 10 м).</a:t>
            </a:r>
          </a:p>
          <a:p>
            <a:pPr marL="19660" algn="just">
              <a:spcBef>
                <a:spcPts val="600"/>
              </a:spcBef>
            </a:pPr>
            <a:r>
              <a:rPr lang="ru-RU" sz="1400" dirty="0" smtClean="0">
                <a:solidFill>
                  <a:srgbClr val="091939"/>
                </a:solidFill>
                <a:cs typeface="Arial Narrow"/>
              </a:rPr>
              <a:t>Интенсивность движения по подъездной дороге составит 276 грузовых и 72 легковых автомобиля в сутки.</a:t>
            </a:r>
          </a:p>
          <a:p>
            <a:pPr marL="19660" algn="just">
              <a:spcBef>
                <a:spcPts val="600"/>
              </a:spcBef>
            </a:pPr>
            <a:r>
              <a:rPr lang="ru-RU" sz="1400" dirty="0" smtClean="0">
                <a:solidFill>
                  <a:srgbClr val="091939"/>
                </a:solidFill>
                <a:cs typeface="Arial Narrow"/>
              </a:rPr>
              <a:t>В качестве наиболее оптимального принят вариант нежесткой дорожной одежды с верхним слоем из горячего плотного мелкозернистого асфальтобетона.</a:t>
            </a:r>
          </a:p>
          <a:p>
            <a:pPr marL="19660" algn="just">
              <a:spcBef>
                <a:spcPts val="600"/>
              </a:spcBef>
            </a:pPr>
            <a:r>
              <a:rPr lang="ru-RU" sz="1400" dirty="0" smtClean="0">
                <a:solidFill>
                  <a:srgbClr val="091939"/>
                </a:solidFill>
                <a:cs typeface="Arial Narrow"/>
              </a:rPr>
              <a:t>Примыкание подъездной дороги к автодороге общего пользования выполняется с использованием переходно-скоростных полос длиной 25 м.</a:t>
            </a:r>
          </a:p>
          <a:p>
            <a:pPr marL="19660" algn="just">
              <a:spcBef>
                <a:spcPts val="600"/>
              </a:spcBef>
            </a:pPr>
            <a:endParaRPr lang="ru-RU" sz="1400" dirty="0" smtClean="0">
              <a:solidFill>
                <a:srgbClr val="091939"/>
              </a:solidFill>
              <a:cs typeface="Arial Narrow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090" t="22312" r="1781" b="24732"/>
          <a:stretch/>
        </p:blipFill>
        <p:spPr>
          <a:xfrm>
            <a:off x="456541" y="1102347"/>
            <a:ext cx="8954158" cy="280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0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Сортировочный комплекс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674-2183-A94D-A5BD-DC960E4E6BE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625522" y="4851533"/>
            <a:ext cx="9058537" cy="12851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660" algn="just">
              <a:spcBef>
                <a:spcPts val="600"/>
              </a:spcBef>
            </a:pPr>
            <a:r>
              <a:rPr lang="ru-RU" sz="1400" dirty="0" smtClean="0">
                <a:solidFill>
                  <a:srgbClr val="091939"/>
                </a:solidFill>
                <a:cs typeface="Arial Narrow"/>
              </a:rPr>
              <a:t>Сортировочный </a:t>
            </a:r>
            <a:r>
              <a:rPr lang="ru-RU" sz="1400" dirty="0">
                <a:solidFill>
                  <a:srgbClr val="091939"/>
                </a:solidFill>
                <a:cs typeface="Arial Narrow"/>
              </a:rPr>
              <a:t>комплекс </a:t>
            </a:r>
            <a:r>
              <a:rPr lang="ru-RU" sz="1400" dirty="0" smtClean="0">
                <a:solidFill>
                  <a:srgbClr val="091939"/>
                </a:solidFill>
                <a:cs typeface="Arial Narrow"/>
              </a:rPr>
              <a:t>призван способствовать обеспечению </a:t>
            </a:r>
            <a:r>
              <a:rPr lang="ru-RU" sz="1400" dirty="0">
                <a:solidFill>
                  <a:srgbClr val="091939"/>
                </a:solidFill>
                <a:cs typeface="Arial Narrow"/>
              </a:rPr>
              <a:t>экологической безопасности и </a:t>
            </a:r>
            <a:r>
              <a:rPr lang="ru-RU" sz="1400" dirty="0" smtClean="0">
                <a:solidFill>
                  <a:srgbClr val="091939"/>
                </a:solidFill>
                <a:cs typeface="Arial Narrow"/>
              </a:rPr>
              <a:t>предотвращению негативного воздействия </a:t>
            </a:r>
            <a:r>
              <a:rPr lang="ru-RU" sz="1400" dirty="0">
                <a:solidFill>
                  <a:srgbClr val="091939"/>
                </a:solidFill>
                <a:cs typeface="Arial Narrow"/>
              </a:rPr>
              <a:t>отходов </a:t>
            </a:r>
            <a:r>
              <a:rPr lang="ru-RU" sz="1400" dirty="0" smtClean="0">
                <a:solidFill>
                  <a:srgbClr val="091939"/>
                </a:solidFill>
                <a:cs typeface="Arial Narrow"/>
              </a:rPr>
              <a:t>на </a:t>
            </a:r>
            <a:r>
              <a:rPr lang="ru-RU" sz="1400" dirty="0">
                <a:solidFill>
                  <a:srgbClr val="091939"/>
                </a:solidFill>
                <a:cs typeface="Arial Narrow"/>
              </a:rPr>
              <a:t>окружающую среду и здоровье человека, а также </a:t>
            </a:r>
            <a:r>
              <a:rPr lang="ru-RU" sz="1400" dirty="0" smtClean="0">
                <a:solidFill>
                  <a:srgbClr val="091939"/>
                </a:solidFill>
                <a:cs typeface="Arial Narrow"/>
              </a:rPr>
              <a:t>вовлечению </a:t>
            </a:r>
            <a:r>
              <a:rPr lang="ru-RU" sz="1400" dirty="0">
                <a:solidFill>
                  <a:srgbClr val="091939"/>
                </a:solidFill>
                <a:cs typeface="Arial Narrow"/>
              </a:rPr>
              <a:t>отходов в хозяйственный оборот в качестве дополнительных источников </a:t>
            </a:r>
            <a:r>
              <a:rPr lang="ru-RU" sz="1400" dirty="0" smtClean="0">
                <a:solidFill>
                  <a:srgbClr val="091939"/>
                </a:solidFill>
                <a:cs typeface="Arial Narrow"/>
              </a:rPr>
              <a:t>сырья. </a:t>
            </a:r>
          </a:p>
          <a:p>
            <a:pPr marL="19660" algn="just">
              <a:spcBef>
                <a:spcPts val="600"/>
              </a:spcBef>
            </a:pPr>
            <a:r>
              <a:rPr lang="ru-RU" sz="1400" dirty="0" smtClean="0">
                <a:solidFill>
                  <a:srgbClr val="091939"/>
                </a:solidFill>
                <a:cs typeface="Arial Narrow"/>
              </a:rPr>
              <a:t>Компоновка объекта позволяет в дальнейшем обеспечить создание на территории Объекта производства по глубокой переработке ТКО.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5028" t="12419" r="3291" b="5501"/>
          <a:stretch/>
        </p:blipFill>
        <p:spPr>
          <a:xfrm>
            <a:off x="0" y="788517"/>
            <a:ext cx="7319005" cy="3685830"/>
          </a:xfrm>
          <a:prstGeom prst="rect">
            <a:avLst/>
          </a:prstGeom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7319005" y="926919"/>
            <a:ext cx="2499698" cy="39046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660" algn="l">
              <a:spcBef>
                <a:spcPts val="600"/>
              </a:spcBef>
            </a:pPr>
            <a:r>
              <a:rPr lang="ru-RU" sz="1400" dirty="0" smtClean="0">
                <a:solidFill>
                  <a:srgbClr val="091939"/>
                </a:solidFill>
                <a:cs typeface="Arial Narrow"/>
              </a:rPr>
              <a:t>Применяемые технологические решения сортировочного комплекса отражают наиболее передовой мировой опыт создания аналогичных объектов.</a:t>
            </a:r>
          </a:p>
          <a:p>
            <a:pPr marL="19660" algn="l">
              <a:spcBef>
                <a:spcPts val="600"/>
              </a:spcBef>
            </a:pPr>
            <a:r>
              <a:rPr lang="ru-RU" sz="1400" dirty="0" smtClean="0">
                <a:solidFill>
                  <a:srgbClr val="091939"/>
                </a:solidFill>
                <a:cs typeface="Arial Narrow"/>
              </a:rPr>
              <a:t>В значительной степени планируется </a:t>
            </a:r>
            <a:r>
              <a:rPr lang="ru-RU" sz="1400" dirty="0" err="1" smtClean="0">
                <a:solidFill>
                  <a:srgbClr val="091939"/>
                </a:solidFill>
                <a:cs typeface="Arial Narrow"/>
              </a:rPr>
              <a:t>импортозамещения</a:t>
            </a:r>
            <a:r>
              <a:rPr lang="ru-RU" sz="1400" dirty="0" smtClean="0">
                <a:solidFill>
                  <a:srgbClr val="091939"/>
                </a:solidFill>
                <a:cs typeface="Arial Narrow"/>
              </a:rPr>
              <a:t> и использование современного отечественного оборудования, в том числе разработанного по специальным заказам АО «Управление отходами».</a:t>
            </a:r>
          </a:p>
        </p:txBody>
      </p:sp>
    </p:spTree>
    <p:extLst>
      <p:ext uri="{BB962C8B-B14F-4D97-AF65-F5344CB8AC3E}">
        <p14:creationId xmlns:p14="http://schemas.microsoft.com/office/powerpoint/2010/main" val="315621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Общий вид объекта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674-2183-A94D-A5BD-DC960E4E6BE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075" t="14423" r="20270" b="22403"/>
          <a:stretch/>
        </p:blipFill>
        <p:spPr>
          <a:xfrm>
            <a:off x="848946" y="965862"/>
            <a:ext cx="3977196" cy="24946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4808" t="3061" r="15667" b="19690"/>
          <a:stretch/>
        </p:blipFill>
        <p:spPr>
          <a:xfrm>
            <a:off x="4968965" y="974741"/>
            <a:ext cx="3977197" cy="24857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8369" t="3768" r="18342" b="26361"/>
          <a:stretch/>
        </p:blipFill>
        <p:spPr>
          <a:xfrm>
            <a:off x="848946" y="3549265"/>
            <a:ext cx="3977196" cy="24697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7196" t="4551" r="15187" b="20758"/>
          <a:stretch/>
        </p:blipFill>
        <p:spPr>
          <a:xfrm>
            <a:off x="4968965" y="3549265"/>
            <a:ext cx="3974948" cy="246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87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4561840"/>
            <a:ext cx="3616960" cy="314960"/>
            <a:chOff x="0" y="4592320"/>
            <a:chExt cx="3616960" cy="31496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4592320"/>
              <a:ext cx="3423920" cy="314960"/>
            </a:xfrm>
            <a:prstGeom prst="rect">
              <a:avLst/>
            </a:prstGeom>
            <a:solidFill>
              <a:srgbClr val="0054B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Равнобедренный треугольник 2"/>
            <p:cNvSpPr/>
            <p:nvPr/>
          </p:nvSpPr>
          <p:spPr>
            <a:xfrm>
              <a:off x="3230880" y="4592320"/>
              <a:ext cx="386080" cy="314960"/>
            </a:xfrm>
            <a:prstGeom prst="triangle">
              <a:avLst/>
            </a:prstGeom>
            <a:solidFill>
              <a:srgbClr val="0054B4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Дополнительная информация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F674-2183-A94D-A5BD-DC960E4E6BE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84086" y="914400"/>
            <a:ext cx="9348186" cy="5707478"/>
          </a:xfrm>
        </p:spPr>
        <p:txBody>
          <a:bodyPr>
            <a:noAutofit/>
          </a:bodyPr>
          <a:lstStyle/>
          <a:p>
            <a:pPr indent="0" algn="just"/>
            <a:r>
              <a:rPr lang="ru-RU" sz="1300" b="1" dirty="0"/>
              <a:t>Одним из ключевых принципов АО «Управление отходами» является открытость и прозрачность</a:t>
            </a:r>
          </a:p>
          <a:p>
            <a:pPr indent="0" algn="just"/>
            <a:endParaRPr lang="ru-RU" sz="1300" dirty="0"/>
          </a:p>
          <a:p>
            <a:pPr indent="0" algn="just"/>
            <a:r>
              <a:rPr lang="ru-RU" sz="1300" dirty="0"/>
              <a:t>Вся детальная информация, подтверждающая отраженные в настоящей презентации тезисы, в том числе  годовые ежеквартальные отчеты, проспекты эмиссии ценных бумаг, бухгалтерская и иная внутренняя  документация, доступна на официальных сайтах организации:</a:t>
            </a:r>
          </a:p>
          <a:p>
            <a:pPr indent="0" algn="just"/>
            <a:r>
              <a:rPr lang="ru-RU" sz="1300" b="1" dirty="0"/>
              <a:t>http://www.uo-moscow.ru  http://www.uo-system.ru</a:t>
            </a:r>
          </a:p>
          <a:p>
            <a:pPr indent="0" algn="just"/>
            <a:endParaRPr lang="ru-RU" sz="1300" dirty="0" smtClean="0"/>
          </a:p>
          <a:p>
            <a:pPr indent="0" algn="just"/>
            <a:r>
              <a:rPr lang="ru-RU" sz="1300" dirty="0" smtClean="0"/>
              <a:t>Детальная </a:t>
            </a:r>
            <a:r>
              <a:rPr lang="ru-RU" sz="1300" dirty="0"/>
              <a:t>информация о реализуемых проектах </a:t>
            </a:r>
            <a:r>
              <a:rPr lang="ru-RU" sz="1300" dirty="0" smtClean="0"/>
              <a:t>также доступна </a:t>
            </a:r>
            <a:r>
              <a:rPr lang="ru-RU" sz="1300" dirty="0"/>
              <a:t>в базе данных Национальной </a:t>
            </a:r>
            <a:r>
              <a:rPr lang="ru-RU" sz="1300" dirty="0" smtClean="0"/>
              <a:t>ассоциации </a:t>
            </a:r>
            <a:r>
              <a:rPr lang="ru-RU" sz="1300" dirty="0"/>
              <a:t>концессионеров и долгосрочных инвесторов в инфраструктуру на официальном портале:  </a:t>
            </a:r>
            <a:endParaRPr lang="ru-RU" sz="1300" dirty="0" smtClean="0"/>
          </a:p>
          <a:p>
            <a:pPr indent="0" algn="just"/>
            <a:r>
              <a:rPr lang="ru-RU" sz="1300" b="1" dirty="0" smtClean="0"/>
              <a:t>http</a:t>
            </a:r>
            <a:r>
              <a:rPr lang="ru-RU" sz="1300" b="1" dirty="0"/>
              <a:t>://db.investinfra.ru</a:t>
            </a:r>
          </a:p>
          <a:p>
            <a:pPr indent="0" algn="just"/>
            <a:endParaRPr lang="ru-RU" sz="1300" dirty="0" smtClean="0"/>
          </a:p>
          <a:p>
            <a:pPr indent="0" algn="just"/>
            <a:r>
              <a:rPr lang="ru-RU" sz="1300" b="1" dirty="0" smtClean="0">
                <a:solidFill>
                  <a:schemeClr val="bg1"/>
                </a:solidFill>
              </a:rPr>
              <a:t>КОНТАКТНАЯ ИНФОРМАЦИЯ</a:t>
            </a:r>
          </a:p>
          <a:p>
            <a:pPr indent="0" algn="just"/>
            <a:endParaRPr lang="ru-RU" sz="1300" dirty="0"/>
          </a:p>
          <a:p>
            <a:pPr indent="0" algn="just"/>
            <a:r>
              <a:rPr lang="ru-RU" sz="1300" dirty="0"/>
              <a:t>Акционерное общество «Управление отходами»  117556 </a:t>
            </a:r>
          </a:p>
          <a:p>
            <a:pPr indent="0" algn="just"/>
            <a:r>
              <a:rPr lang="ru-RU" sz="1300" dirty="0"/>
              <a:t>г. Москва, Варшавское шоссе, д. 95, корп. 1</a:t>
            </a:r>
          </a:p>
          <a:p>
            <a:pPr indent="0" algn="just"/>
            <a:r>
              <a:rPr lang="ru-RU" sz="1300" dirty="0"/>
              <a:t>+7 (495) 280 76 68</a:t>
            </a:r>
          </a:p>
          <a:p>
            <a:pPr indent="0" algn="just"/>
            <a:r>
              <a:rPr lang="ru-RU" sz="1300" dirty="0" smtClean="0"/>
              <a:t>info@uo-moscow.ru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430885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4CADC5"/>
      </a:dk2>
      <a:lt2>
        <a:srgbClr val="93CDDC"/>
      </a:lt2>
      <a:accent1>
        <a:srgbClr val="B8DDE7"/>
      </a:accent1>
      <a:accent2>
        <a:srgbClr val="BFBFBF"/>
      </a:accent2>
      <a:accent3>
        <a:srgbClr val="31859B"/>
      </a:accent3>
      <a:accent4>
        <a:srgbClr val="FAC08F"/>
      </a:accent4>
      <a:accent5>
        <a:srgbClr val="B7DDE8"/>
      </a:accent5>
      <a:accent6>
        <a:srgbClr val="C0504D"/>
      </a:accent6>
      <a:hlink>
        <a:srgbClr val="4BACC6"/>
      </a:hlink>
      <a:folHlink>
        <a:srgbClr val="7F7F7F"/>
      </a:folHlink>
    </a:clrScheme>
    <a:fontScheme name="Custom 1">
      <a:majorFont>
        <a:latin typeface="Museo 500"/>
        <a:ea typeface=""/>
        <a:cs typeface=""/>
      </a:majorFont>
      <a:minorFont>
        <a:latin typeface="Museo 5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algn="l"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4943</TotalTime>
  <Words>636</Words>
  <Application>Microsoft Office PowerPoint</Application>
  <PresentationFormat>Лист A4 (210x297 мм)</PresentationFormat>
  <Paragraphs>112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Calibri</vt:lpstr>
      <vt:lpstr>EuropeCondensedC</vt:lpstr>
      <vt:lpstr>Museo 500</vt:lpstr>
      <vt:lpstr>Times New Roman</vt:lpstr>
      <vt:lpstr>Wingdings</vt:lpstr>
      <vt:lpstr>Office Theme</vt:lpstr>
      <vt:lpstr>О ходе реализации Проекта по созданию объектов  обращения с ТКО на территории Магнитогорского кластера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Sodexo Motivation Solution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Sodexo Design</dc:creator>
  <cp:lastModifiedBy>Гаврилов И.Н.</cp:lastModifiedBy>
  <cp:revision>668</cp:revision>
  <dcterms:created xsi:type="dcterms:W3CDTF">2011-07-02T06:18:43Z</dcterms:created>
  <dcterms:modified xsi:type="dcterms:W3CDTF">2017-04-19T15:34:21Z</dcterms:modified>
</cp:coreProperties>
</file>