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3" r:id="rId3"/>
    <p:sldId id="261" r:id="rId4"/>
    <p:sldId id="262" r:id="rId5"/>
    <p:sldId id="257" r:id="rId6"/>
    <p:sldId id="264" r:id="rId7"/>
    <p:sldId id="266" r:id="rId8"/>
    <p:sldId id="265" r:id="rId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2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9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1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7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7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1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90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9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7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1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4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0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6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260CE-CD24-4EC2-8CF4-374636E209CB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5F9AA-92D2-48A0-BBBB-14B365DDF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Общественный контроль в сфере ЖКХ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4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" y="0"/>
            <a:ext cx="11991975" cy="665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2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452718"/>
            <a:ext cx="8658794" cy="1400530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Актуальные темы общественного </a:t>
            </a:r>
            <a:r>
              <a:rPr lang="ru-RU" dirty="0"/>
              <a:t>контроля </a:t>
            </a:r>
            <a:r>
              <a:rPr lang="ru-RU" dirty="0" smtClean="0"/>
              <a:t> в области ЖКХ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357" y="2624328"/>
            <a:ext cx="8946541" cy="4019583"/>
          </a:xfrm>
        </p:spPr>
        <p:txBody>
          <a:bodyPr>
            <a:normAutofit/>
          </a:bodyPr>
          <a:lstStyle/>
          <a:p>
            <a:r>
              <a:rPr lang="ru-RU" dirty="0" smtClean="0"/>
              <a:t>Осуществление </a:t>
            </a:r>
            <a:r>
              <a:rPr lang="ru-RU" dirty="0"/>
              <a:t>мониторинга реализации </a:t>
            </a:r>
            <a:r>
              <a:rPr lang="ru-RU" dirty="0" smtClean="0"/>
              <a:t>программ: 			 - по </a:t>
            </a:r>
            <a:r>
              <a:rPr lang="ru-RU" dirty="0"/>
              <a:t>переселению из аварийного </a:t>
            </a:r>
            <a:r>
              <a:rPr lang="ru-RU" dirty="0" smtClean="0"/>
              <a:t>жилья;  </a:t>
            </a:r>
            <a:r>
              <a:rPr lang="ru-RU" dirty="0"/>
              <a:t>капитального ремонта в МКД, </a:t>
            </a:r>
            <a:r>
              <a:rPr lang="ru-RU" dirty="0" smtClean="0"/>
              <a:t>«Комфортная </a:t>
            </a:r>
            <a:r>
              <a:rPr lang="ru-RU" dirty="0"/>
              <a:t>городская </a:t>
            </a:r>
            <a:r>
              <a:rPr lang="ru-RU" dirty="0" smtClean="0"/>
              <a:t>среда». </a:t>
            </a:r>
            <a:endParaRPr lang="ru-RU" dirty="0"/>
          </a:p>
          <a:p>
            <a:r>
              <a:rPr lang="ru-RU" dirty="0" smtClean="0"/>
              <a:t>Контроль </a:t>
            </a:r>
            <a:r>
              <a:rPr lang="ru-RU" dirty="0"/>
              <a:t>управления МКД и Создания Советов МКД, как связующего звена между жителями дома и управляющей организации</a:t>
            </a:r>
          </a:p>
          <a:p>
            <a:r>
              <a:rPr lang="ru-RU" dirty="0"/>
              <a:t>- </a:t>
            </a:r>
            <a:r>
              <a:rPr lang="ru-RU" dirty="0" smtClean="0"/>
              <a:t>Уборка </a:t>
            </a:r>
            <a:r>
              <a:rPr lang="ru-RU" dirty="0"/>
              <a:t>мусора и </a:t>
            </a:r>
            <a:r>
              <a:rPr lang="ru-RU" dirty="0" smtClean="0"/>
              <a:t>реформы, связанные </a:t>
            </a:r>
            <a:r>
              <a:rPr lang="ru-RU" dirty="0"/>
              <a:t>с ТКО. 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2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899" y="452717"/>
            <a:ext cx="9869037" cy="1771867"/>
          </a:xfrm>
        </p:spPr>
        <p:txBody>
          <a:bodyPr/>
          <a:lstStyle/>
          <a:p>
            <a:r>
              <a:rPr lang="ru-RU" sz="3600" dirty="0" smtClean="0"/>
              <a:t>Первоочередные тематики, подготовки  методик обучения общественных инспекторов в сфере ЖКХ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483893"/>
            <a:ext cx="8946541" cy="3764506"/>
          </a:xfrm>
        </p:spPr>
        <p:txBody>
          <a:bodyPr/>
          <a:lstStyle/>
          <a:p>
            <a:r>
              <a:rPr lang="ru-RU" dirty="0" smtClean="0"/>
              <a:t>состояние внутридомовых дорог, </a:t>
            </a:r>
            <a:r>
              <a:rPr lang="ru-RU" dirty="0" err="1" smtClean="0"/>
              <a:t>междворовых</a:t>
            </a:r>
            <a:r>
              <a:rPr lang="ru-RU" dirty="0" smtClean="0"/>
              <a:t> проездов;</a:t>
            </a:r>
            <a:endParaRPr lang="ru-RU" dirty="0"/>
          </a:p>
          <a:p>
            <a:r>
              <a:rPr lang="ru-RU" dirty="0" smtClean="0"/>
              <a:t>реализация </a:t>
            </a:r>
            <a:r>
              <a:rPr lang="ru-RU" dirty="0"/>
              <a:t>программы комфортная городская среда; </a:t>
            </a:r>
          </a:p>
          <a:p>
            <a:r>
              <a:rPr lang="ru-RU" dirty="0" smtClean="0"/>
              <a:t>состояние </a:t>
            </a:r>
            <a:r>
              <a:rPr lang="ru-RU" dirty="0"/>
              <a:t>теплотрасс;</a:t>
            </a:r>
          </a:p>
          <a:p>
            <a:r>
              <a:rPr lang="ru-RU" dirty="0" smtClean="0"/>
              <a:t>капитальные </a:t>
            </a:r>
            <a:r>
              <a:rPr lang="ru-RU" dirty="0"/>
              <a:t>ремонты МКД </a:t>
            </a:r>
          </a:p>
          <a:p>
            <a:r>
              <a:rPr lang="ru-RU" dirty="0" smtClean="0"/>
              <a:t>деятельность </a:t>
            </a:r>
            <a:r>
              <a:rPr lang="ru-RU" dirty="0" smtClean="0"/>
              <a:t>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6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92024"/>
            <a:ext cx="10305288" cy="731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Онлайн видеоконференция</a:t>
            </a:r>
            <a:br>
              <a:rPr lang="ru-RU" dirty="0" smtClean="0"/>
            </a:br>
            <a:r>
              <a:rPr lang="ru-RU" dirty="0" smtClean="0"/>
              <a:t>«Час с региональным министром»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4208" y="1237723"/>
            <a:ext cx="9056622" cy="7348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 начальником </a:t>
            </a:r>
            <a:r>
              <a:rPr lang="ru-RU" dirty="0"/>
              <a:t>Главного управления «Государственная жилищная инспекция Челябинской области» </a:t>
            </a:r>
            <a:r>
              <a:rPr lang="ru-RU" dirty="0" smtClean="0"/>
              <a:t>Олегом </a:t>
            </a:r>
            <a:r>
              <a:rPr lang="ru-RU" dirty="0" err="1" smtClean="0"/>
              <a:t>Эриковичем</a:t>
            </a:r>
            <a:r>
              <a:rPr lang="ru-RU" dirty="0" smtClean="0"/>
              <a:t> Датских</a:t>
            </a:r>
            <a:endParaRPr lang="ru-RU" dirty="0"/>
          </a:p>
        </p:txBody>
      </p:sp>
      <p:pic>
        <p:nvPicPr>
          <p:cNvPr id="1026" name="Picture 2" descr="http://op74.ru/netcat_files/4/37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067330"/>
            <a:ext cx="7580723" cy="43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18713" cy="1752599"/>
          </a:xfrm>
        </p:spPr>
        <p:txBody>
          <a:bodyPr/>
          <a:lstStyle/>
          <a:p>
            <a:r>
              <a:rPr lang="ru-RU" dirty="0" smtClean="0"/>
              <a:t>Формат «Круглые столы»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7088" y="4683002"/>
            <a:ext cx="3690074" cy="15674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 вопросам капитального ремонта лифтового оборудования</a:t>
            </a:r>
            <a:endParaRPr lang="ru-RU" sz="2000" dirty="0"/>
          </a:p>
        </p:txBody>
      </p:sp>
      <p:pic>
        <p:nvPicPr>
          <p:cNvPr id="2050" name="Picture 2" descr="https://pp.userapi.com/c849528/v849528728/9007c/-VXeGBnUM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7" y="1184661"/>
            <a:ext cx="4133088" cy="30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49109" y="1184661"/>
            <a:ext cx="3732307" cy="136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По вопросам межевания придомовой территории</a:t>
            </a:r>
            <a:endParaRPr lang="ru-RU" sz="2000" dirty="0"/>
          </a:p>
        </p:txBody>
      </p:sp>
      <p:pic>
        <p:nvPicPr>
          <p:cNvPr id="2052" name="Picture 4" descr="http://op74.ru/netcat_files/4/37/37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62" y="3094103"/>
            <a:ext cx="4620958" cy="317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0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751" y="246889"/>
            <a:ext cx="10018713" cy="932688"/>
          </a:xfrm>
        </p:spPr>
        <p:txBody>
          <a:bodyPr/>
          <a:lstStyle/>
          <a:p>
            <a:r>
              <a:rPr lang="ru-RU" dirty="0" smtClean="0"/>
              <a:t>Общественные жилищные инспекторы</a:t>
            </a:r>
            <a:endParaRPr lang="ru-RU" dirty="0"/>
          </a:p>
        </p:txBody>
      </p:sp>
      <p:pic>
        <p:nvPicPr>
          <p:cNvPr id="4" name="Picture 2" descr="http://op74.ru/netcat_files/multifile/72/DSC040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07" y="4169665"/>
            <a:ext cx="4471416" cy="24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p74.ru/netcat_files/multifile/72/DSC04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91" y="1188352"/>
            <a:ext cx="4471416" cy="265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p74.ru/netcat_files/multifile/72/DSC03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1" y="1182502"/>
            <a:ext cx="4751614" cy="26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op74.ru/netcat_files/multifile/72/DSC03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1" y="4169665"/>
            <a:ext cx="4751614" cy="23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953" t="18682" r="10959" b="16525"/>
          <a:stretch/>
        </p:blipFill>
        <p:spPr>
          <a:xfrm>
            <a:off x="369300" y="624110"/>
            <a:ext cx="11598208" cy="556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615</TotalTime>
  <Words>84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Corbel</vt:lpstr>
      <vt:lpstr>Параллакс</vt:lpstr>
      <vt:lpstr>Общественный контроль в сфере ЖКХ</vt:lpstr>
      <vt:lpstr>Презентация PowerPoint</vt:lpstr>
      <vt:lpstr>Актуальные темы общественного контроля  в области ЖКХ</vt:lpstr>
      <vt:lpstr>Первоочередные тематики, подготовки  методик обучения общественных инспекторов в сфере ЖКХ</vt:lpstr>
      <vt:lpstr>Онлайн видеоконференция «Час с региональным министром» </vt:lpstr>
      <vt:lpstr>Формат «Круглые столы»</vt:lpstr>
      <vt:lpstr>Общественные жилищные инспекторы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cp:lastPrinted>2018-11-12T12:32:03Z</cp:lastPrinted>
  <dcterms:created xsi:type="dcterms:W3CDTF">2018-11-08T05:06:33Z</dcterms:created>
  <dcterms:modified xsi:type="dcterms:W3CDTF">2018-11-13T03:54:05Z</dcterms:modified>
</cp:coreProperties>
</file>