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39" r:id="rId3"/>
    <p:sldId id="344" r:id="rId4"/>
    <p:sldId id="343" r:id="rId5"/>
    <p:sldId id="264" r:id="rId6"/>
    <p:sldId id="346" r:id="rId7"/>
    <p:sldId id="350" r:id="rId8"/>
    <p:sldId id="347" r:id="rId9"/>
    <p:sldId id="352" r:id="rId10"/>
    <p:sldId id="340" r:id="rId11"/>
    <p:sldId id="345" r:id="rId12"/>
    <p:sldId id="336" r:id="rId13"/>
    <p:sldId id="337" r:id="rId14"/>
    <p:sldId id="342" r:id="rId15"/>
    <p:sldId id="341" r:id="rId16"/>
    <p:sldId id="33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8" autoAdjust="0"/>
    <p:restoredTop sz="96437" autoAdjust="0"/>
  </p:normalViewPr>
  <p:slideViewPr>
    <p:cSldViewPr snapToGrid="0">
      <p:cViewPr varScale="1">
        <p:scale>
          <a:sx n="67" d="100"/>
          <a:sy n="67" d="100"/>
        </p:scale>
        <p:origin x="70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wnloads\&#1057;&#1077;&#1084;&#1077;&#1081;&#1085;&#1099;&#1081;%20&#1094;&#1077;&#1085;&#1090;&#1088;%20&#1050;&#1086;&#1083;&#1099;&#1073;&#1077;&#1083;&#1100;\&#1089;&#1091;&#1084;&#1084;&#1072;&#1088;&#1085;&#1099;&#1081;%20&#1082;&#1086;&#1101;&#1092;&#1092;&#1080;&#1094;&#1080;&#1077;&#1085;&#1090;%20&#1088;&#1086;&#1078;&#1076;&#1072;&#1077;&#1084;&#1086;&#1089;&#1090;&#108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Лист1!$A$4:$A$13</c:f>
              <c:numCache>
                <c:formatCode>General</c:formatCode>
                <c:ptCount val="10"/>
                <c:pt idx="0">
                  <c:v>1943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2019</c:v>
                </c:pt>
              </c:numCache>
            </c:numRef>
          </c:cat>
          <c:val>
            <c:numRef>
              <c:f>Лист1!$B$4:$B$13</c:f>
              <c:numCache>
                <c:formatCode>General</c:formatCode>
                <c:ptCount val="10"/>
                <c:pt idx="0">
                  <c:v>1.3</c:v>
                </c:pt>
                <c:pt idx="1">
                  <c:v>2.42</c:v>
                </c:pt>
                <c:pt idx="2">
                  <c:v>1.97</c:v>
                </c:pt>
                <c:pt idx="3">
                  <c:v>1.9</c:v>
                </c:pt>
                <c:pt idx="4">
                  <c:v>1.8900000000000001</c:v>
                </c:pt>
                <c:pt idx="5">
                  <c:v>1.34</c:v>
                </c:pt>
                <c:pt idx="6">
                  <c:v>1.2</c:v>
                </c:pt>
                <c:pt idx="7">
                  <c:v>1.29</c:v>
                </c:pt>
                <c:pt idx="8">
                  <c:v>1.57</c:v>
                </c:pt>
                <c:pt idx="9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6C-4278-B366-341DF0725A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00425392"/>
        <c:axId val="-100433552"/>
      </c:barChart>
      <c:catAx>
        <c:axId val="-10042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00433552"/>
        <c:crosses val="autoZero"/>
        <c:auto val="1"/>
        <c:lblAlgn val="ctr"/>
        <c:lblOffset val="100"/>
        <c:noMultiLvlLbl val="0"/>
      </c:catAx>
      <c:valAx>
        <c:axId val="-100433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100425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-362</c:v>
                </c:pt>
                <c:pt idx="1">
                  <c:v>-249</c:v>
                </c:pt>
                <c:pt idx="2">
                  <c:v>-240</c:v>
                </c:pt>
                <c:pt idx="3">
                  <c:v>-129</c:v>
                </c:pt>
                <c:pt idx="4">
                  <c:v>-4.3</c:v>
                </c:pt>
                <c:pt idx="5">
                  <c:v>24</c:v>
                </c:pt>
                <c:pt idx="6">
                  <c:v>30.3</c:v>
                </c:pt>
                <c:pt idx="7">
                  <c:v>32</c:v>
                </c:pt>
                <c:pt idx="8">
                  <c:v>-2.2999999999999998</c:v>
                </c:pt>
                <c:pt idx="9">
                  <c:v>-136</c:v>
                </c:pt>
                <c:pt idx="10">
                  <c:v>-224.5</c:v>
                </c:pt>
                <c:pt idx="11">
                  <c:v>-259.60000000000002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ED3-4D3C-8C47-15FAD5AF0A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Лист1!$C$2:$C$13</c:f>
              <c:numCache>
                <c:formatCode>General</c:formatCode>
                <c:ptCount val="1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ED3-4D3C-8C47-15FAD5AF0A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ED3-4D3C-8C47-15FAD5AF0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3083472"/>
        <c:axId val="-173081296"/>
      </c:lineChart>
      <c:catAx>
        <c:axId val="-17308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A4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3081296"/>
        <c:crosses val="autoZero"/>
        <c:auto val="1"/>
        <c:lblAlgn val="ctr"/>
        <c:lblOffset val="100"/>
        <c:noMultiLvlLbl val="0"/>
      </c:catAx>
      <c:valAx>
        <c:axId val="-17308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A4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308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A40000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1B797-849A-4770-AC0D-9F053F61F3B1}" type="doc">
      <dgm:prSet loTypeId="urn:microsoft.com/office/officeart/2005/8/layout/targe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BFC638A-F02A-4C81-86C2-175002E4B43C}">
      <dgm:prSet custT="1"/>
      <dgm:spPr/>
      <dgm:t>
        <a:bodyPr/>
        <a:lstStyle/>
        <a:p>
          <a:r>
            <a:rPr lang="ru-RU" sz="2000" dirty="0"/>
            <a:t>Проблемы снижения рождаемости и увеличения разводов</a:t>
          </a:r>
        </a:p>
      </dgm:t>
    </dgm:pt>
    <dgm:pt modelId="{7FEBFF16-5426-479A-9CC1-7122BD9C0BD8}" type="parTrans" cxnId="{04E91401-B389-434C-BF32-B7E9FF29067E}">
      <dgm:prSet/>
      <dgm:spPr/>
      <dgm:t>
        <a:bodyPr/>
        <a:lstStyle/>
        <a:p>
          <a:endParaRPr lang="ru-RU" sz="2000"/>
        </a:p>
      </dgm:t>
    </dgm:pt>
    <dgm:pt modelId="{ECE077CC-BF8C-4411-8C67-A85944D3CE60}" type="sibTrans" cxnId="{04E91401-B389-434C-BF32-B7E9FF29067E}">
      <dgm:prSet/>
      <dgm:spPr/>
      <dgm:t>
        <a:bodyPr/>
        <a:lstStyle/>
        <a:p>
          <a:endParaRPr lang="ru-RU" sz="2000"/>
        </a:p>
      </dgm:t>
    </dgm:pt>
    <dgm:pt modelId="{8F27D521-DDB0-45D2-B004-D519C6C751BA}">
      <dgm:prSet custT="1"/>
      <dgm:spPr/>
      <dgm:t>
        <a:bodyPr/>
        <a:lstStyle/>
        <a:p>
          <a:r>
            <a:rPr lang="ru-RU" sz="2000" dirty="0"/>
            <a:t>Проблемы снижения реальных доходов и благополучия семьи</a:t>
          </a:r>
        </a:p>
      </dgm:t>
    </dgm:pt>
    <dgm:pt modelId="{3E03E313-0B8B-4A63-9A2F-25E94F760874}" type="parTrans" cxnId="{591D6681-698B-47FD-A4F2-53A36468A060}">
      <dgm:prSet/>
      <dgm:spPr/>
      <dgm:t>
        <a:bodyPr/>
        <a:lstStyle/>
        <a:p>
          <a:endParaRPr lang="ru-RU" sz="2000"/>
        </a:p>
      </dgm:t>
    </dgm:pt>
    <dgm:pt modelId="{E3E72360-9C62-457D-A0CB-657E295700FB}" type="sibTrans" cxnId="{591D6681-698B-47FD-A4F2-53A36468A060}">
      <dgm:prSet/>
      <dgm:spPr/>
      <dgm:t>
        <a:bodyPr/>
        <a:lstStyle/>
        <a:p>
          <a:endParaRPr lang="ru-RU" sz="2000"/>
        </a:p>
      </dgm:t>
    </dgm:pt>
    <dgm:pt modelId="{0F06BE7E-22D2-46CA-9BA3-DCC08E7A5026}">
      <dgm:prSet custT="1"/>
      <dgm:spPr/>
      <dgm:t>
        <a:bodyPr/>
        <a:lstStyle/>
        <a:p>
          <a:r>
            <a:rPr lang="ru-RU" sz="2000" dirty="0"/>
            <a:t>Проблема отсутствия национальной идеи и ценностной платформы</a:t>
          </a:r>
        </a:p>
      </dgm:t>
    </dgm:pt>
    <dgm:pt modelId="{5F30A5D0-91BA-45D7-9BA2-548531FC4D6D}" type="parTrans" cxnId="{02801DF9-9BC8-477D-8CB6-70102D503BB2}">
      <dgm:prSet/>
      <dgm:spPr/>
      <dgm:t>
        <a:bodyPr/>
        <a:lstStyle/>
        <a:p>
          <a:endParaRPr lang="ru-RU" sz="2000"/>
        </a:p>
      </dgm:t>
    </dgm:pt>
    <dgm:pt modelId="{3F4B7290-DA18-489C-AF8B-410E0E694F6A}" type="sibTrans" cxnId="{02801DF9-9BC8-477D-8CB6-70102D503BB2}">
      <dgm:prSet/>
      <dgm:spPr/>
      <dgm:t>
        <a:bodyPr/>
        <a:lstStyle/>
        <a:p>
          <a:endParaRPr lang="ru-RU" sz="2000"/>
        </a:p>
      </dgm:t>
    </dgm:pt>
    <dgm:pt modelId="{11EB0D9C-3FF5-4B0A-B925-3D08FD8487F2}">
      <dgm:prSet custT="1"/>
      <dgm:spPr/>
      <dgm:t>
        <a:bodyPr/>
        <a:lstStyle/>
        <a:p>
          <a:r>
            <a:rPr lang="ru-RU" sz="2000" dirty="0"/>
            <a:t>Проблемы </a:t>
          </a:r>
          <a:r>
            <a:rPr lang="ru-RU" sz="2000" dirty="0" err="1"/>
            <a:t>маргинализации</a:t>
          </a:r>
          <a:r>
            <a:rPr lang="ru-RU" sz="2000" dirty="0"/>
            <a:t> населения, рост девиаций, дисфункции семьи</a:t>
          </a:r>
        </a:p>
      </dgm:t>
    </dgm:pt>
    <dgm:pt modelId="{1C3DBFCA-2399-4437-8166-B16EF9D33AC3}" type="parTrans" cxnId="{A8C2FD76-EA32-45C0-A38F-0C682B190DC0}">
      <dgm:prSet/>
      <dgm:spPr/>
      <dgm:t>
        <a:bodyPr/>
        <a:lstStyle/>
        <a:p>
          <a:endParaRPr lang="ru-RU" sz="2000"/>
        </a:p>
      </dgm:t>
    </dgm:pt>
    <dgm:pt modelId="{90B7008C-7222-4FEA-A3C0-FD610EDBA13C}" type="sibTrans" cxnId="{A8C2FD76-EA32-45C0-A38F-0C682B190DC0}">
      <dgm:prSet/>
      <dgm:spPr/>
      <dgm:t>
        <a:bodyPr/>
        <a:lstStyle/>
        <a:p>
          <a:endParaRPr lang="ru-RU" sz="2000"/>
        </a:p>
      </dgm:t>
    </dgm:pt>
    <dgm:pt modelId="{E4130F11-0254-4FBB-9511-CA1BAD45239D}">
      <dgm:prSet custT="1"/>
      <dgm:spPr/>
      <dgm:t>
        <a:bodyPr/>
        <a:lstStyle/>
        <a:p>
          <a:r>
            <a:rPr lang="ru-RU" sz="2000" dirty="0"/>
            <a:t>Проблема низкой социальной и экономической активности граждан</a:t>
          </a:r>
        </a:p>
      </dgm:t>
    </dgm:pt>
    <dgm:pt modelId="{FFDA3EA3-F38B-41FE-9971-61FF380773B4}" type="parTrans" cxnId="{E21B3C83-687E-4A77-BC11-28D8C3297A49}">
      <dgm:prSet/>
      <dgm:spPr/>
      <dgm:t>
        <a:bodyPr/>
        <a:lstStyle/>
        <a:p>
          <a:endParaRPr lang="ru-RU" sz="2000"/>
        </a:p>
      </dgm:t>
    </dgm:pt>
    <dgm:pt modelId="{67555900-A9DB-48C0-B21C-99DC0DE298AC}" type="sibTrans" cxnId="{E21B3C83-687E-4A77-BC11-28D8C3297A49}">
      <dgm:prSet/>
      <dgm:spPr/>
      <dgm:t>
        <a:bodyPr/>
        <a:lstStyle/>
        <a:p>
          <a:endParaRPr lang="ru-RU" sz="2000"/>
        </a:p>
      </dgm:t>
    </dgm:pt>
    <dgm:pt modelId="{CEDC8994-3F43-4035-BB66-C95FDA03C226}">
      <dgm:prSet custT="1"/>
      <dgm:spPr/>
      <dgm:t>
        <a:bodyPr/>
        <a:lstStyle/>
        <a:p>
          <a:r>
            <a:rPr lang="ru-RU" sz="2000" dirty="0"/>
            <a:t>Проблема возведения в культ материальной культуры</a:t>
          </a:r>
        </a:p>
      </dgm:t>
    </dgm:pt>
    <dgm:pt modelId="{E4D19400-AC3F-4BC1-8C77-369222F66226}" type="parTrans" cxnId="{2EED6088-59F1-4CF2-9FF5-EF7BC09DA6D7}">
      <dgm:prSet/>
      <dgm:spPr/>
      <dgm:t>
        <a:bodyPr/>
        <a:lstStyle/>
        <a:p>
          <a:endParaRPr lang="ru-RU" sz="2000"/>
        </a:p>
      </dgm:t>
    </dgm:pt>
    <dgm:pt modelId="{D7F40125-D908-4917-870A-AC5AEF08AB7C}" type="sibTrans" cxnId="{2EED6088-59F1-4CF2-9FF5-EF7BC09DA6D7}">
      <dgm:prSet/>
      <dgm:spPr/>
      <dgm:t>
        <a:bodyPr/>
        <a:lstStyle/>
        <a:p>
          <a:endParaRPr lang="ru-RU" sz="2000"/>
        </a:p>
      </dgm:t>
    </dgm:pt>
    <dgm:pt modelId="{2518AFF8-52E0-4C7B-94F0-A02554D13EED}">
      <dgm:prSet custT="1"/>
      <dgm:spPr/>
      <dgm:t>
        <a:bodyPr/>
        <a:lstStyle/>
        <a:p>
          <a:r>
            <a:rPr lang="ru-RU" sz="2000" dirty="0"/>
            <a:t>Проблема разрушения межпоколенных связей</a:t>
          </a:r>
        </a:p>
      </dgm:t>
    </dgm:pt>
    <dgm:pt modelId="{99439C13-3D2E-4FB8-803F-9A2A6E069190}" type="parTrans" cxnId="{170B8278-320F-4F54-AB9C-DF804F3FAE30}">
      <dgm:prSet/>
      <dgm:spPr/>
      <dgm:t>
        <a:bodyPr/>
        <a:lstStyle/>
        <a:p>
          <a:endParaRPr lang="ru-RU" sz="2000"/>
        </a:p>
      </dgm:t>
    </dgm:pt>
    <dgm:pt modelId="{CA0D679D-8116-4A4C-9106-9AC1430B8C51}" type="sibTrans" cxnId="{170B8278-320F-4F54-AB9C-DF804F3FAE30}">
      <dgm:prSet/>
      <dgm:spPr/>
      <dgm:t>
        <a:bodyPr/>
        <a:lstStyle/>
        <a:p>
          <a:endParaRPr lang="ru-RU" sz="2000"/>
        </a:p>
      </dgm:t>
    </dgm:pt>
    <dgm:pt modelId="{7A01C968-A110-4F88-953A-6C4E5CDBED70}">
      <dgm:prSet/>
      <dgm:spPr/>
      <dgm:t>
        <a:bodyPr/>
        <a:lstStyle/>
        <a:p>
          <a:endParaRPr lang="ru-RU"/>
        </a:p>
      </dgm:t>
    </dgm:pt>
    <dgm:pt modelId="{3615C82E-A3CB-43D1-A0EF-B1A8B02B44A4}" type="parTrans" cxnId="{4FE3BE11-AE13-47F2-A94F-28B814EE487E}">
      <dgm:prSet/>
      <dgm:spPr/>
      <dgm:t>
        <a:bodyPr/>
        <a:lstStyle/>
        <a:p>
          <a:endParaRPr lang="ru-RU" sz="2000"/>
        </a:p>
      </dgm:t>
    </dgm:pt>
    <dgm:pt modelId="{E023F754-9EE7-4C49-B363-4D908DCE63D6}" type="sibTrans" cxnId="{4FE3BE11-AE13-47F2-A94F-28B814EE487E}">
      <dgm:prSet/>
      <dgm:spPr/>
      <dgm:t>
        <a:bodyPr/>
        <a:lstStyle/>
        <a:p>
          <a:endParaRPr lang="ru-RU" sz="2000"/>
        </a:p>
      </dgm:t>
    </dgm:pt>
    <dgm:pt modelId="{80948D4C-9351-4FDC-866F-F8D158102E70}">
      <dgm:prSet/>
      <dgm:spPr/>
      <dgm:t>
        <a:bodyPr/>
        <a:lstStyle/>
        <a:p>
          <a:endParaRPr lang="ru-RU"/>
        </a:p>
      </dgm:t>
    </dgm:pt>
    <dgm:pt modelId="{0ED55AFE-6B5D-4414-87BC-A5F0AEDE57FC}" type="parTrans" cxnId="{FF36CCB3-1527-4A90-9F70-B7BB914356C0}">
      <dgm:prSet/>
      <dgm:spPr/>
      <dgm:t>
        <a:bodyPr/>
        <a:lstStyle/>
        <a:p>
          <a:endParaRPr lang="ru-RU" sz="2000"/>
        </a:p>
      </dgm:t>
    </dgm:pt>
    <dgm:pt modelId="{2B7A97D5-FB1B-4784-9BB7-A9D54D313D73}" type="sibTrans" cxnId="{FF36CCB3-1527-4A90-9F70-B7BB914356C0}">
      <dgm:prSet/>
      <dgm:spPr/>
      <dgm:t>
        <a:bodyPr/>
        <a:lstStyle/>
        <a:p>
          <a:endParaRPr lang="ru-RU" sz="2000"/>
        </a:p>
      </dgm:t>
    </dgm:pt>
    <dgm:pt modelId="{C5C0543D-2D7C-4B9C-87BF-53A0A5730A07}" type="pres">
      <dgm:prSet presAssocID="{0FA1B797-849A-4770-AC0D-9F053F61F3B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F6BBAF-4144-45DF-B7A3-7F23216FD82D}" type="pres">
      <dgm:prSet presAssocID="{6BFC638A-F02A-4C81-86C2-175002E4B43C}" presName="circle1" presStyleLbl="node1" presStyleIdx="0" presStyleCnt="7"/>
      <dgm:spPr/>
    </dgm:pt>
    <dgm:pt modelId="{0DC10A34-B9D8-4978-95DE-E1451D0A15AD}" type="pres">
      <dgm:prSet presAssocID="{6BFC638A-F02A-4C81-86C2-175002E4B43C}" presName="space" presStyleCnt="0"/>
      <dgm:spPr/>
    </dgm:pt>
    <dgm:pt modelId="{FE700AD5-DC86-46C5-8131-7595C0EA2A81}" type="pres">
      <dgm:prSet presAssocID="{6BFC638A-F02A-4C81-86C2-175002E4B43C}" presName="rect1" presStyleLbl="alignAcc1" presStyleIdx="0" presStyleCnt="7" custLinFactNeighborX="150" custLinFactNeighborY="-23790"/>
      <dgm:spPr/>
      <dgm:t>
        <a:bodyPr/>
        <a:lstStyle/>
        <a:p>
          <a:endParaRPr lang="ru-RU"/>
        </a:p>
      </dgm:t>
    </dgm:pt>
    <dgm:pt modelId="{7102D38E-2AB7-41D8-96EA-9FC262306FEA}" type="pres">
      <dgm:prSet presAssocID="{8F27D521-DDB0-45D2-B004-D519C6C751BA}" presName="vertSpace2" presStyleLbl="node1" presStyleIdx="0" presStyleCnt="7"/>
      <dgm:spPr/>
    </dgm:pt>
    <dgm:pt modelId="{6CDDA413-294F-4C78-9BB3-55D2C480491D}" type="pres">
      <dgm:prSet presAssocID="{8F27D521-DDB0-45D2-B004-D519C6C751BA}" presName="circle2" presStyleLbl="node1" presStyleIdx="1" presStyleCnt="7"/>
      <dgm:spPr/>
    </dgm:pt>
    <dgm:pt modelId="{4A20DF10-5FA0-44B7-BED8-A835199769CC}" type="pres">
      <dgm:prSet presAssocID="{8F27D521-DDB0-45D2-B004-D519C6C751BA}" presName="rect2" presStyleLbl="alignAcc1" presStyleIdx="1" presStyleCnt="7"/>
      <dgm:spPr/>
      <dgm:t>
        <a:bodyPr/>
        <a:lstStyle/>
        <a:p>
          <a:endParaRPr lang="ru-RU"/>
        </a:p>
      </dgm:t>
    </dgm:pt>
    <dgm:pt modelId="{91741E08-26B4-4FC3-A307-E3A225ED1F46}" type="pres">
      <dgm:prSet presAssocID="{0F06BE7E-22D2-46CA-9BA3-DCC08E7A5026}" presName="vertSpace3" presStyleLbl="node1" presStyleIdx="1" presStyleCnt="7"/>
      <dgm:spPr/>
    </dgm:pt>
    <dgm:pt modelId="{6E204890-03C3-4D4D-A76D-213032D45734}" type="pres">
      <dgm:prSet presAssocID="{0F06BE7E-22D2-46CA-9BA3-DCC08E7A5026}" presName="circle3" presStyleLbl="node1" presStyleIdx="2" presStyleCnt="7"/>
      <dgm:spPr/>
    </dgm:pt>
    <dgm:pt modelId="{D0B12D7A-D674-4CCB-AB3B-78A9E03F2664}" type="pres">
      <dgm:prSet presAssocID="{0F06BE7E-22D2-46CA-9BA3-DCC08E7A5026}" presName="rect3" presStyleLbl="alignAcc1" presStyleIdx="2" presStyleCnt="7"/>
      <dgm:spPr/>
      <dgm:t>
        <a:bodyPr/>
        <a:lstStyle/>
        <a:p>
          <a:endParaRPr lang="ru-RU"/>
        </a:p>
      </dgm:t>
    </dgm:pt>
    <dgm:pt modelId="{08D36CF3-FCDD-401E-B76E-30E86194164D}" type="pres">
      <dgm:prSet presAssocID="{11EB0D9C-3FF5-4B0A-B925-3D08FD8487F2}" presName="vertSpace4" presStyleLbl="node1" presStyleIdx="2" presStyleCnt="7"/>
      <dgm:spPr/>
    </dgm:pt>
    <dgm:pt modelId="{CD884EB5-181D-42C0-B1BC-AE8AFFC6D154}" type="pres">
      <dgm:prSet presAssocID="{11EB0D9C-3FF5-4B0A-B925-3D08FD8487F2}" presName="circle4" presStyleLbl="node1" presStyleIdx="3" presStyleCnt="7"/>
      <dgm:spPr/>
    </dgm:pt>
    <dgm:pt modelId="{760CB542-EDE7-4A3E-8ED8-8B568DC8B1FE}" type="pres">
      <dgm:prSet presAssocID="{11EB0D9C-3FF5-4B0A-B925-3D08FD8487F2}" presName="rect4" presStyleLbl="alignAcc1" presStyleIdx="3" presStyleCnt="7"/>
      <dgm:spPr/>
      <dgm:t>
        <a:bodyPr/>
        <a:lstStyle/>
        <a:p>
          <a:endParaRPr lang="ru-RU"/>
        </a:p>
      </dgm:t>
    </dgm:pt>
    <dgm:pt modelId="{60AF89FA-85BB-42A6-9816-BF557DB4B251}" type="pres">
      <dgm:prSet presAssocID="{E4130F11-0254-4FBB-9511-CA1BAD45239D}" presName="vertSpace5" presStyleLbl="node1" presStyleIdx="3" presStyleCnt="7"/>
      <dgm:spPr/>
    </dgm:pt>
    <dgm:pt modelId="{CB3D07B7-DD05-40C1-AF1C-2FB73339C20C}" type="pres">
      <dgm:prSet presAssocID="{E4130F11-0254-4FBB-9511-CA1BAD45239D}" presName="circle5" presStyleLbl="node1" presStyleIdx="4" presStyleCnt="7"/>
      <dgm:spPr/>
    </dgm:pt>
    <dgm:pt modelId="{8257AD33-0237-4176-A521-03BE247FBE7C}" type="pres">
      <dgm:prSet presAssocID="{E4130F11-0254-4FBB-9511-CA1BAD45239D}" presName="rect5" presStyleLbl="alignAcc1" presStyleIdx="4" presStyleCnt="7"/>
      <dgm:spPr/>
      <dgm:t>
        <a:bodyPr/>
        <a:lstStyle/>
        <a:p>
          <a:endParaRPr lang="ru-RU"/>
        </a:p>
      </dgm:t>
    </dgm:pt>
    <dgm:pt modelId="{B7056D90-E8D5-450D-99CA-4553C5A8094C}" type="pres">
      <dgm:prSet presAssocID="{CEDC8994-3F43-4035-BB66-C95FDA03C226}" presName="vertSpace6" presStyleLbl="node1" presStyleIdx="4" presStyleCnt="7"/>
      <dgm:spPr/>
    </dgm:pt>
    <dgm:pt modelId="{460C87F1-5E84-4B13-A4C0-EDFF2B53585E}" type="pres">
      <dgm:prSet presAssocID="{CEDC8994-3F43-4035-BB66-C95FDA03C226}" presName="circle6" presStyleLbl="node1" presStyleIdx="5" presStyleCnt="7"/>
      <dgm:spPr/>
    </dgm:pt>
    <dgm:pt modelId="{1A625735-7943-4DF2-82F1-34E897446CEA}" type="pres">
      <dgm:prSet presAssocID="{CEDC8994-3F43-4035-BB66-C95FDA03C226}" presName="rect6" presStyleLbl="alignAcc1" presStyleIdx="5" presStyleCnt="7"/>
      <dgm:spPr/>
      <dgm:t>
        <a:bodyPr/>
        <a:lstStyle/>
        <a:p>
          <a:endParaRPr lang="ru-RU"/>
        </a:p>
      </dgm:t>
    </dgm:pt>
    <dgm:pt modelId="{6DB416EE-7DDB-4923-A2ED-352D17837F0F}" type="pres">
      <dgm:prSet presAssocID="{2518AFF8-52E0-4C7B-94F0-A02554D13EED}" presName="vertSpace7" presStyleLbl="node1" presStyleIdx="5" presStyleCnt="7"/>
      <dgm:spPr/>
    </dgm:pt>
    <dgm:pt modelId="{103FE9F6-D9A4-4435-B0F3-E2CFBC14CD4C}" type="pres">
      <dgm:prSet presAssocID="{2518AFF8-52E0-4C7B-94F0-A02554D13EED}" presName="circle7" presStyleLbl="node1" presStyleIdx="6" presStyleCnt="7"/>
      <dgm:spPr/>
    </dgm:pt>
    <dgm:pt modelId="{3D1E21EC-1EEE-4397-898F-B2A424D8A1C2}" type="pres">
      <dgm:prSet presAssocID="{2518AFF8-52E0-4C7B-94F0-A02554D13EED}" presName="rect7" presStyleLbl="alignAcc1" presStyleIdx="6" presStyleCnt="7"/>
      <dgm:spPr/>
      <dgm:t>
        <a:bodyPr/>
        <a:lstStyle/>
        <a:p>
          <a:endParaRPr lang="ru-RU"/>
        </a:p>
      </dgm:t>
    </dgm:pt>
    <dgm:pt modelId="{53A868F3-A531-4FD5-B875-23B8A5C1745C}" type="pres">
      <dgm:prSet presAssocID="{6BFC638A-F02A-4C81-86C2-175002E4B43C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82380-5E27-4752-ADB4-52D2966A7405}" type="pres">
      <dgm:prSet presAssocID="{8F27D521-DDB0-45D2-B004-D519C6C751BA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A7B1A-F627-40F9-B601-AEBD23361D22}" type="pres">
      <dgm:prSet presAssocID="{0F06BE7E-22D2-46CA-9BA3-DCC08E7A5026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A1C55-19AE-478D-BB3D-F66FA11A1FE3}" type="pres">
      <dgm:prSet presAssocID="{11EB0D9C-3FF5-4B0A-B925-3D08FD8487F2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098C9-239C-4082-93AE-3B29DC9693C2}" type="pres">
      <dgm:prSet presAssocID="{E4130F11-0254-4FBB-9511-CA1BAD45239D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D5483-86D4-434E-BED2-5F5C0CAEC6B4}" type="pres">
      <dgm:prSet presAssocID="{CEDC8994-3F43-4035-BB66-C95FDA03C226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4412D-D2A3-4CA3-99F0-822612295C40}" type="pres">
      <dgm:prSet presAssocID="{2518AFF8-52E0-4C7B-94F0-A02554D13EED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88677D-0631-4266-9AD3-19177AF8C192}" type="presOf" srcId="{CEDC8994-3F43-4035-BB66-C95FDA03C226}" destId="{1A625735-7943-4DF2-82F1-34E897446CEA}" srcOrd="0" destOrd="0" presId="urn:microsoft.com/office/officeart/2005/8/layout/target3"/>
    <dgm:cxn modelId="{02801DF9-9BC8-477D-8CB6-70102D503BB2}" srcId="{0FA1B797-849A-4770-AC0D-9F053F61F3B1}" destId="{0F06BE7E-22D2-46CA-9BA3-DCC08E7A5026}" srcOrd="2" destOrd="0" parTransId="{5F30A5D0-91BA-45D7-9BA2-548531FC4D6D}" sibTransId="{3F4B7290-DA18-489C-AF8B-410E0E694F6A}"/>
    <dgm:cxn modelId="{EE700CC1-1077-4D50-8C49-A3D5C3BE9A22}" type="presOf" srcId="{2518AFF8-52E0-4C7B-94F0-A02554D13EED}" destId="{0674412D-D2A3-4CA3-99F0-822612295C40}" srcOrd="1" destOrd="0" presId="urn:microsoft.com/office/officeart/2005/8/layout/target3"/>
    <dgm:cxn modelId="{A159BF0E-5736-4626-8D30-6A3253988370}" type="presOf" srcId="{0F06BE7E-22D2-46CA-9BA3-DCC08E7A5026}" destId="{252A7B1A-F627-40F9-B601-AEBD23361D22}" srcOrd="1" destOrd="0" presId="urn:microsoft.com/office/officeart/2005/8/layout/target3"/>
    <dgm:cxn modelId="{7537215D-F209-41EA-8B98-82CE63F7AF2B}" type="presOf" srcId="{0F06BE7E-22D2-46CA-9BA3-DCC08E7A5026}" destId="{D0B12D7A-D674-4CCB-AB3B-78A9E03F2664}" srcOrd="0" destOrd="0" presId="urn:microsoft.com/office/officeart/2005/8/layout/target3"/>
    <dgm:cxn modelId="{8FD86E75-BC4C-4663-ADEC-813E14181A42}" type="presOf" srcId="{0FA1B797-849A-4770-AC0D-9F053F61F3B1}" destId="{C5C0543D-2D7C-4B9C-87BF-53A0A5730A07}" srcOrd="0" destOrd="0" presId="urn:microsoft.com/office/officeart/2005/8/layout/target3"/>
    <dgm:cxn modelId="{04E91401-B389-434C-BF32-B7E9FF29067E}" srcId="{0FA1B797-849A-4770-AC0D-9F053F61F3B1}" destId="{6BFC638A-F02A-4C81-86C2-175002E4B43C}" srcOrd="0" destOrd="0" parTransId="{7FEBFF16-5426-479A-9CC1-7122BD9C0BD8}" sibTransId="{ECE077CC-BF8C-4411-8C67-A85944D3CE60}"/>
    <dgm:cxn modelId="{F5D93B55-C1D4-4CCA-A7A1-7BDB6F352E20}" type="presOf" srcId="{6BFC638A-F02A-4C81-86C2-175002E4B43C}" destId="{53A868F3-A531-4FD5-B875-23B8A5C1745C}" srcOrd="1" destOrd="0" presId="urn:microsoft.com/office/officeart/2005/8/layout/target3"/>
    <dgm:cxn modelId="{BDA30CC5-BD01-436A-B94D-056B1E00E033}" type="presOf" srcId="{E4130F11-0254-4FBB-9511-CA1BAD45239D}" destId="{E92098C9-239C-4082-93AE-3B29DC9693C2}" srcOrd="1" destOrd="0" presId="urn:microsoft.com/office/officeart/2005/8/layout/target3"/>
    <dgm:cxn modelId="{A8C2FD76-EA32-45C0-A38F-0C682B190DC0}" srcId="{0FA1B797-849A-4770-AC0D-9F053F61F3B1}" destId="{11EB0D9C-3FF5-4B0A-B925-3D08FD8487F2}" srcOrd="3" destOrd="0" parTransId="{1C3DBFCA-2399-4437-8166-B16EF9D33AC3}" sibTransId="{90B7008C-7222-4FEA-A3C0-FD610EDBA13C}"/>
    <dgm:cxn modelId="{4FE3BE11-AE13-47F2-A94F-28B814EE487E}" srcId="{0FA1B797-849A-4770-AC0D-9F053F61F3B1}" destId="{7A01C968-A110-4F88-953A-6C4E5CDBED70}" srcOrd="7" destOrd="0" parTransId="{3615C82E-A3CB-43D1-A0EF-B1A8B02B44A4}" sibTransId="{E023F754-9EE7-4C49-B363-4D908DCE63D6}"/>
    <dgm:cxn modelId="{591D6681-698B-47FD-A4F2-53A36468A060}" srcId="{0FA1B797-849A-4770-AC0D-9F053F61F3B1}" destId="{8F27D521-DDB0-45D2-B004-D519C6C751BA}" srcOrd="1" destOrd="0" parTransId="{3E03E313-0B8B-4A63-9A2F-25E94F760874}" sibTransId="{E3E72360-9C62-457D-A0CB-657E295700FB}"/>
    <dgm:cxn modelId="{F81D92ED-6D22-4133-B8BD-9F55445AD81B}" type="presOf" srcId="{8F27D521-DDB0-45D2-B004-D519C6C751BA}" destId="{4A20DF10-5FA0-44B7-BED8-A835199769CC}" srcOrd="0" destOrd="0" presId="urn:microsoft.com/office/officeart/2005/8/layout/target3"/>
    <dgm:cxn modelId="{718E0791-3A07-41C0-84AC-67CCCE70273C}" type="presOf" srcId="{11EB0D9C-3FF5-4B0A-B925-3D08FD8487F2}" destId="{928A1C55-19AE-478D-BB3D-F66FA11A1FE3}" srcOrd="1" destOrd="0" presId="urn:microsoft.com/office/officeart/2005/8/layout/target3"/>
    <dgm:cxn modelId="{2EED6088-59F1-4CF2-9FF5-EF7BC09DA6D7}" srcId="{0FA1B797-849A-4770-AC0D-9F053F61F3B1}" destId="{CEDC8994-3F43-4035-BB66-C95FDA03C226}" srcOrd="5" destOrd="0" parTransId="{E4D19400-AC3F-4BC1-8C77-369222F66226}" sibTransId="{D7F40125-D908-4917-870A-AC5AEF08AB7C}"/>
    <dgm:cxn modelId="{FF36CCB3-1527-4A90-9F70-B7BB914356C0}" srcId="{0FA1B797-849A-4770-AC0D-9F053F61F3B1}" destId="{80948D4C-9351-4FDC-866F-F8D158102E70}" srcOrd="8" destOrd="0" parTransId="{0ED55AFE-6B5D-4414-87BC-A5F0AEDE57FC}" sibTransId="{2B7A97D5-FB1B-4784-9BB7-A9D54D313D73}"/>
    <dgm:cxn modelId="{170B8278-320F-4F54-AB9C-DF804F3FAE30}" srcId="{0FA1B797-849A-4770-AC0D-9F053F61F3B1}" destId="{2518AFF8-52E0-4C7B-94F0-A02554D13EED}" srcOrd="6" destOrd="0" parTransId="{99439C13-3D2E-4FB8-803F-9A2A6E069190}" sibTransId="{CA0D679D-8116-4A4C-9106-9AC1430B8C51}"/>
    <dgm:cxn modelId="{68EEE243-1D20-4B5E-AF99-3628436AF7C3}" type="presOf" srcId="{E4130F11-0254-4FBB-9511-CA1BAD45239D}" destId="{8257AD33-0237-4176-A521-03BE247FBE7C}" srcOrd="0" destOrd="0" presId="urn:microsoft.com/office/officeart/2005/8/layout/target3"/>
    <dgm:cxn modelId="{012465A8-17F0-4D26-9417-C4300CA1C525}" type="presOf" srcId="{6BFC638A-F02A-4C81-86C2-175002E4B43C}" destId="{FE700AD5-DC86-46C5-8131-7595C0EA2A81}" srcOrd="0" destOrd="0" presId="urn:microsoft.com/office/officeart/2005/8/layout/target3"/>
    <dgm:cxn modelId="{E21B3C83-687E-4A77-BC11-28D8C3297A49}" srcId="{0FA1B797-849A-4770-AC0D-9F053F61F3B1}" destId="{E4130F11-0254-4FBB-9511-CA1BAD45239D}" srcOrd="4" destOrd="0" parTransId="{FFDA3EA3-F38B-41FE-9971-61FF380773B4}" sibTransId="{67555900-A9DB-48C0-B21C-99DC0DE298AC}"/>
    <dgm:cxn modelId="{129A8200-2319-44FF-8DE6-9695A0504E5F}" type="presOf" srcId="{11EB0D9C-3FF5-4B0A-B925-3D08FD8487F2}" destId="{760CB542-EDE7-4A3E-8ED8-8B568DC8B1FE}" srcOrd="0" destOrd="0" presId="urn:microsoft.com/office/officeart/2005/8/layout/target3"/>
    <dgm:cxn modelId="{F4866273-6AC8-422D-80F8-E5D43B00F462}" type="presOf" srcId="{CEDC8994-3F43-4035-BB66-C95FDA03C226}" destId="{33CD5483-86D4-434E-BED2-5F5C0CAEC6B4}" srcOrd="1" destOrd="0" presId="urn:microsoft.com/office/officeart/2005/8/layout/target3"/>
    <dgm:cxn modelId="{58708E5F-D10A-4013-8BF1-98B40AFDB630}" type="presOf" srcId="{8F27D521-DDB0-45D2-B004-D519C6C751BA}" destId="{B9B82380-5E27-4752-ADB4-52D2966A7405}" srcOrd="1" destOrd="0" presId="urn:microsoft.com/office/officeart/2005/8/layout/target3"/>
    <dgm:cxn modelId="{F7809FB2-140A-47B7-8C32-4DAF62D1EA94}" type="presOf" srcId="{2518AFF8-52E0-4C7B-94F0-A02554D13EED}" destId="{3D1E21EC-1EEE-4397-898F-B2A424D8A1C2}" srcOrd="0" destOrd="0" presId="urn:microsoft.com/office/officeart/2005/8/layout/target3"/>
    <dgm:cxn modelId="{0DDEDD15-4B55-4AD5-9069-F41D8384F2E2}" type="presParOf" srcId="{C5C0543D-2D7C-4B9C-87BF-53A0A5730A07}" destId="{49F6BBAF-4144-45DF-B7A3-7F23216FD82D}" srcOrd="0" destOrd="0" presId="urn:microsoft.com/office/officeart/2005/8/layout/target3"/>
    <dgm:cxn modelId="{72A3B032-756C-4708-899D-52BD41AF8A04}" type="presParOf" srcId="{C5C0543D-2D7C-4B9C-87BF-53A0A5730A07}" destId="{0DC10A34-B9D8-4978-95DE-E1451D0A15AD}" srcOrd="1" destOrd="0" presId="urn:microsoft.com/office/officeart/2005/8/layout/target3"/>
    <dgm:cxn modelId="{9AED7C5C-E7F6-4E0E-B5F1-F479693DF7A1}" type="presParOf" srcId="{C5C0543D-2D7C-4B9C-87BF-53A0A5730A07}" destId="{FE700AD5-DC86-46C5-8131-7595C0EA2A81}" srcOrd="2" destOrd="0" presId="urn:microsoft.com/office/officeart/2005/8/layout/target3"/>
    <dgm:cxn modelId="{D56F847F-CCE4-4D5B-96D6-18546507FC93}" type="presParOf" srcId="{C5C0543D-2D7C-4B9C-87BF-53A0A5730A07}" destId="{7102D38E-2AB7-41D8-96EA-9FC262306FEA}" srcOrd="3" destOrd="0" presId="urn:microsoft.com/office/officeart/2005/8/layout/target3"/>
    <dgm:cxn modelId="{C13F316A-822A-4B2C-AF40-B5E2087265AD}" type="presParOf" srcId="{C5C0543D-2D7C-4B9C-87BF-53A0A5730A07}" destId="{6CDDA413-294F-4C78-9BB3-55D2C480491D}" srcOrd="4" destOrd="0" presId="urn:microsoft.com/office/officeart/2005/8/layout/target3"/>
    <dgm:cxn modelId="{4FA7960D-08E4-4A4A-A0F8-02EB3B0D9033}" type="presParOf" srcId="{C5C0543D-2D7C-4B9C-87BF-53A0A5730A07}" destId="{4A20DF10-5FA0-44B7-BED8-A835199769CC}" srcOrd="5" destOrd="0" presId="urn:microsoft.com/office/officeart/2005/8/layout/target3"/>
    <dgm:cxn modelId="{A0DB3C57-A6FB-4D68-A13D-F58B58120567}" type="presParOf" srcId="{C5C0543D-2D7C-4B9C-87BF-53A0A5730A07}" destId="{91741E08-26B4-4FC3-A307-E3A225ED1F46}" srcOrd="6" destOrd="0" presId="urn:microsoft.com/office/officeart/2005/8/layout/target3"/>
    <dgm:cxn modelId="{3283A6BF-347F-4F24-AED2-E38AC652ACF2}" type="presParOf" srcId="{C5C0543D-2D7C-4B9C-87BF-53A0A5730A07}" destId="{6E204890-03C3-4D4D-A76D-213032D45734}" srcOrd="7" destOrd="0" presId="urn:microsoft.com/office/officeart/2005/8/layout/target3"/>
    <dgm:cxn modelId="{D3B88BE1-E476-4025-9001-3A03FC80D56C}" type="presParOf" srcId="{C5C0543D-2D7C-4B9C-87BF-53A0A5730A07}" destId="{D0B12D7A-D674-4CCB-AB3B-78A9E03F2664}" srcOrd="8" destOrd="0" presId="urn:microsoft.com/office/officeart/2005/8/layout/target3"/>
    <dgm:cxn modelId="{49FC0605-B150-4B74-9641-CD0E006CE31C}" type="presParOf" srcId="{C5C0543D-2D7C-4B9C-87BF-53A0A5730A07}" destId="{08D36CF3-FCDD-401E-B76E-30E86194164D}" srcOrd="9" destOrd="0" presId="urn:microsoft.com/office/officeart/2005/8/layout/target3"/>
    <dgm:cxn modelId="{23F98B9F-1E70-4CE2-8041-61027D68C869}" type="presParOf" srcId="{C5C0543D-2D7C-4B9C-87BF-53A0A5730A07}" destId="{CD884EB5-181D-42C0-B1BC-AE8AFFC6D154}" srcOrd="10" destOrd="0" presId="urn:microsoft.com/office/officeart/2005/8/layout/target3"/>
    <dgm:cxn modelId="{2B217BC3-F523-4304-A439-43C5CD6BC512}" type="presParOf" srcId="{C5C0543D-2D7C-4B9C-87BF-53A0A5730A07}" destId="{760CB542-EDE7-4A3E-8ED8-8B568DC8B1FE}" srcOrd="11" destOrd="0" presId="urn:microsoft.com/office/officeart/2005/8/layout/target3"/>
    <dgm:cxn modelId="{AA5B894F-49FD-4E5A-905F-649A21AB00F7}" type="presParOf" srcId="{C5C0543D-2D7C-4B9C-87BF-53A0A5730A07}" destId="{60AF89FA-85BB-42A6-9816-BF557DB4B251}" srcOrd="12" destOrd="0" presId="urn:microsoft.com/office/officeart/2005/8/layout/target3"/>
    <dgm:cxn modelId="{5E085ACB-1275-40DC-A2F1-57B3E0F907D4}" type="presParOf" srcId="{C5C0543D-2D7C-4B9C-87BF-53A0A5730A07}" destId="{CB3D07B7-DD05-40C1-AF1C-2FB73339C20C}" srcOrd="13" destOrd="0" presId="urn:microsoft.com/office/officeart/2005/8/layout/target3"/>
    <dgm:cxn modelId="{BCBBF260-F386-4A45-8E3D-935BB9B13FEB}" type="presParOf" srcId="{C5C0543D-2D7C-4B9C-87BF-53A0A5730A07}" destId="{8257AD33-0237-4176-A521-03BE247FBE7C}" srcOrd="14" destOrd="0" presId="urn:microsoft.com/office/officeart/2005/8/layout/target3"/>
    <dgm:cxn modelId="{A08A82F2-2414-4A75-89D7-F7AD4C83D377}" type="presParOf" srcId="{C5C0543D-2D7C-4B9C-87BF-53A0A5730A07}" destId="{B7056D90-E8D5-450D-99CA-4553C5A8094C}" srcOrd="15" destOrd="0" presId="urn:microsoft.com/office/officeart/2005/8/layout/target3"/>
    <dgm:cxn modelId="{A25652A6-7E5B-4FAA-9EF2-50FFE5622E3E}" type="presParOf" srcId="{C5C0543D-2D7C-4B9C-87BF-53A0A5730A07}" destId="{460C87F1-5E84-4B13-A4C0-EDFF2B53585E}" srcOrd="16" destOrd="0" presId="urn:microsoft.com/office/officeart/2005/8/layout/target3"/>
    <dgm:cxn modelId="{70AC2D60-7B24-411F-A15A-9C4F41B709E2}" type="presParOf" srcId="{C5C0543D-2D7C-4B9C-87BF-53A0A5730A07}" destId="{1A625735-7943-4DF2-82F1-34E897446CEA}" srcOrd="17" destOrd="0" presId="urn:microsoft.com/office/officeart/2005/8/layout/target3"/>
    <dgm:cxn modelId="{C5173D08-93B9-4E6C-AC2E-00A8918565DC}" type="presParOf" srcId="{C5C0543D-2D7C-4B9C-87BF-53A0A5730A07}" destId="{6DB416EE-7DDB-4923-A2ED-352D17837F0F}" srcOrd="18" destOrd="0" presId="urn:microsoft.com/office/officeart/2005/8/layout/target3"/>
    <dgm:cxn modelId="{0CDFAE7C-B0FF-46C0-A122-BADBF6E1AB9E}" type="presParOf" srcId="{C5C0543D-2D7C-4B9C-87BF-53A0A5730A07}" destId="{103FE9F6-D9A4-4435-B0F3-E2CFBC14CD4C}" srcOrd="19" destOrd="0" presId="urn:microsoft.com/office/officeart/2005/8/layout/target3"/>
    <dgm:cxn modelId="{1B943ED5-8B67-4E36-893F-961F6DAAA9C0}" type="presParOf" srcId="{C5C0543D-2D7C-4B9C-87BF-53A0A5730A07}" destId="{3D1E21EC-1EEE-4397-898F-B2A424D8A1C2}" srcOrd="20" destOrd="0" presId="urn:microsoft.com/office/officeart/2005/8/layout/target3"/>
    <dgm:cxn modelId="{0CBC77A0-8A2F-4C6B-B55B-6EF50487C27C}" type="presParOf" srcId="{C5C0543D-2D7C-4B9C-87BF-53A0A5730A07}" destId="{53A868F3-A531-4FD5-B875-23B8A5C1745C}" srcOrd="21" destOrd="0" presId="urn:microsoft.com/office/officeart/2005/8/layout/target3"/>
    <dgm:cxn modelId="{9609AD98-F4E2-46A6-BEB3-E3097210AB5C}" type="presParOf" srcId="{C5C0543D-2D7C-4B9C-87BF-53A0A5730A07}" destId="{B9B82380-5E27-4752-ADB4-52D2966A7405}" srcOrd="22" destOrd="0" presId="urn:microsoft.com/office/officeart/2005/8/layout/target3"/>
    <dgm:cxn modelId="{3319A64A-7AB0-4165-A63B-C5EA3B0BC1C6}" type="presParOf" srcId="{C5C0543D-2D7C-4B9C-87BF-53A0A5730A07}" destId="{252A7B1A-F627-40F9-B601-AEBD23361D22}" srcOrd="23" destOrd="0" presId="urn:microsoft.com/office/officeart/2005/8/layout/target3"/>
    <dgm:cxn modelId="{AF4E6924-80D7-4AF1-B9B9-6903D4707D15}" type="presParOf" srcId="{C5C0543D-2D7C-4B9C-87BF-53A0A5730A07}" destId="{928A1C55-19AE-478D-BB3D-F66FA11A1FE3}" srcOrd="24" destOrd="0" presId="urn:microsoft.com/office/officeart/2005/8/layout/target3"/>
    <dgm:cxn modelId="{11CFBE9F-9042-4BF8-9097-AD2BD4CC5306}" type="presParOf" srcId="{C5C0543D-2D7C-4B9C-87BF-53A0A5730A07}" destId="{E92098C9-239C-4082-93AE-3B29DC9693C2}" srcOrd="25" destOrd="0" presId="urn:microsoft.com/office/officeart/2005/8/layout/target3"/>
    <dgm:cxn modelId="{4D10EF24-85CA-468A-A633-CE197EAC8A6B}" type="presParOf" srcId="{C5C0543D-2D7C-4B9C-87BF-53A0A5730A07}" destId="{33CD5483-86D4-434E-BED2-5F5C0CAEC6B4}" srcOrd="26" destOrd="0" presId="urn:microsoft.com/office/officeart/2005/8/layout/target3"/>
    <dgm:cxn modelId="{1C5FC45C-001D-4A67-A925-133426191177}" type="presParOf" srcId="{C5C0543D-2D7C-4B9C-87BF-53A0A5730A07}" destId="{0674412D-D2A3-4CA3-99F0-822612295C40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04D6A7-BFF1-4F15-8025-0A3AA28FE0F5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7F95DA5-3BAA-4AC1-A546-C8123E97D333}">
      <dgm:prSet phldrT="[Текст]"/>
      <dgm:spPr/>
      <dgm:t>
        <a:bodyPr/>
        <a:lstStyle/>
        <a:p>
          <a:r>
            <a:rPr lang="ru-RU" dirty="0"/>
            <a:t>5</a:t>
          </a:r>
        </a:p>
      </dgm:t>
    </dgm:pt>
    <dgm:pt modelId="{EFE799DF-CF52-405A-BC2D-CDB8B0C3AFC0}" type="parTrans" cxnId="{3440BC42-B423-4E95-BDE5-5E1499F85510}">
      <dgm:prSet/>
      <dgm:spPr/>
      <dgm:t>
        <a:bodyPr/>
        <a:lstStyle/>
        <a:p>
          <a:endParaRPr lang="ru-RU"/>
        </a:p>
      </dgm:t>
    </dgm:pt>
    <dgm:pt modelId="{90B1E980-D564-4D88-8B14-520ABB0960B4}" type="sibTrans" cxnId="{3440BC42-B423-4E95-BDE5-5E1499F85510}">
      <dgm:prSet/>
      <dgm:spPr/>
      <dgm:t>
        <a:bodyPr/>
        <a:lstStyle/>
        <a:p>
          <a:endParaRPr lang="ru-RU"/>
        </a:p>
      </dgm:t>
    </dgm:pt>
    <dgm:pt modelId="{0398BEFC-3D9B-4A19-8C4C-E35DC284B699}">
      <dgm:prSet phldrT="[Текст]" custT="1"/>
      <dgm:spPr/>
      <dgm:t>
        <a:bodyPr/>
        <a:lstStyle/>
        <a:p>
          <a:r>
            <a:rPr lang="ru-RU" sz="1600" b="1"/>
            <a:t>Обучающий дистанционный портал для специалистов</a:t>
          </a:r>
          <a:endParaRPr lang="ru-RU" sz="1600" b="1" dirty="0"/>
        </a:p>
      </dgm:t>
    </dgm:pt>
    <dgm:pt modelId="{C3EE308B-40DB-4EB8-87BF-AB365585A264}" type="parTrans" cxnId="{34DB3CA5-2419-4E69-9D10-AB332653C4C5}">
      <dgm:prSet/>
      <dgm:spPr/>
      <dgm:t>
        <a:bodyPr/>
        <a:lstStyle/>
        <a:p>
          <a:endParaRPr lang="ru-RU"/>
        </a:p>
      </dgm:t>
    </dgm:pt>
    <dgm:pt modelId="{1CB79594-8718-4CCD-B8D2-4B25CF19E518}" type="sibTrans" cxnId="{34DB3CA5-2419-4E69-9D10-AB332653C4C5}">
      <dgm:prSet/>
      <dgm:spPr/>
      <dgm:t>
        <a:bodyPr/>
        <a:lstStyle/>
        <a:p>
          <a:endParaRPr lang="ru-RU"/>
        </a:p>
      </dgm:t>
    </dgm:pt>
    <dgm:pt modelId="{D2589261-6065-4643-AEBE-9C87EF0E3A9D}">
      <dgm:prSet phldrT="[Текст]"/>
      <dgm:spPr/>
      <dgm:t>
        <a:bodyPr/>
        <a:lstStyle/>
        <a:p>
          <a:r>
            <a:rPr lang="ru-RU" dirty="0"/>
            <a:t>6</a:t>
          </a:r>
        </a:p>
      </dgm:t>
    </dgm:pt>
    <dgm:pt modelId="{5008A109-A64B-4F3C-90AA-2D8DB2172B4B}" type="parTrans" cxnId="{0617A287-BAF0-424A-BA42-DAEC28381B3B}">
      <dgm:prSet/>
      <dgm:spPr/>
      <dgm:t>
        <a:bodyPr/>
        <a:lstStyle/>
        <a:p>
          <a:endParaRPr lang="ru-RU"/>
        </a:p>
      </dgm:t>
    </dgm:pt>
    <dgm:pt modelId="{E4C2BE38-753B-4CE1-8A77-3B74C3E6E750}" type="sibTrans" cxnId="{0617A287-BAF0-424A-BA42-DAEC28381B3B}">
      <dgm:prSet/>
      <dgm:spPr/>
      <dgm:t>
        <a:bodyPr/>
        <a:lstStyle/>
        <a:p>
          <a:endParaRPr lang="ru-RU"/>
        </a:p>
      </dgm:t>
    </dgm:pt>
    <dgm:pt modelId="{C2ABB53A-7603-4E95-B248-1DF0DE3157BE}">
      <dgm:prSet phldrT="[Текст]" custT="1"/>
      <dgm:spPr/>
      <dgm:t>
        <a:bodyPr/>
        <a:lstStyle/>
        <a:p>
          <a:pPr rtl="0"/>
          <a:r>
            <a:rPr lang="ru-RU" sz="1800" b="1">
              <a:latin typeface="Calibri Light"/>
            </a:rPr>
            <a:t>Центр семьи и брака</a:t>
          </a:r>
          <a:endParaRPr lang="ru-RU" sz="1800" b="1" dirty="0"/>
        </a:p>
      </dgm:t>
    </dgm:pt>
    <dgm:pt modelId="{78493C33-8CB0-41FE-9AA3-975AAE08C6C0}" type="parTrans" cxnId="{378AE44C-EBA5-48DB-93A0-4055C61C706C}">
      <dgm:prSet/>
      <dgm:spPr/>
      <dgm:t>
        <a:bodyPr/>
        <a:lstStyle/>
        <a:p>
          <a:endParaRPr lang="ru-RU"/>
        </a:p>
      </dgm:t>
    </dgm:pt>
    <dgm:pt modelId="{A6A793C4-C4B4-433D-BCC5-2862B028C41D}" type="sibTrans" cxnId="{378AE44C-EBA5-48DB-93A0-4055C61C706C}">
      <dgm:prSet/>
      <dgm:spPr/>
      <dgm:t>
        <a:bodyPr/>
        <a:lstStyle/>
        <a:p>
          <a:endParaRPr lang="ru-RU"/>
        </a:p>
      </dgm:t>
    </dgm:pt>
    <dgm:pt modelId="{C7B7A030-D349-4818-9CA1-65D4954FD406}">
      <dgm:prSet phldrT="[Текст]"/>
      <dgm:spPr/>
      <dgm:t>
        <a:bodyPr/>
        <a:lstStyle/>
        <a:p>
          <a:r>
            <a:rPr lang="ru-RU" dirty="0"/>
            <a:t>7</a:t>
          </a:r>
        </a:p>
      </dgm:t>
    </dgm:pt>
    <dgm:pt modelId="{50D915C4-2B7B-452A-A9B3-8A8C9626C3AB}" type="parTrans" cxnId="{6E1E24D1-B39A-4482-8C7B-79237CECED06}">
      <dgm:prSet/>
      <dgm:spPr/>
      <dgm:t>
        <a:bodyPr/>
        <a:lstStyle/>
        <a:p>
          <a:endParaRPr lang="ru-RU"/>
        </a:p>
      </dgm:t>
    </dgm:pt>
    <dgm:pt modelId="{53BB1002-700D-4E38-87D0-93567698ED32}" type="sibTrans" cxnId="{6E1E24D1-B39A-4482-8C7B-79237CECED06}">
      <dgm:prSet/>
      <dgm:spPr/>
      <dgm:t>
        <a:bodyPr/>
        <a:lstStyle/>
        <a:p>
          <a:endParaRPr lang="ru-RU"/>
        </a:p>
      </dgm:t>
    </dgm:pt>
    <dgm:pt modelId="{2CDC9AB3-FB59-4861-AB0B-835671F20883}">
      <dgm:prSet phldrT="[Текст]" custT="1"/>
      <dgm:spPr/>
      <dgm:t>
        <a:bodyPr/>
        <a:lstStyle/>
        <a:p>
          <a:r>
            <a:rPr lang="ru-RU" sz="1600" b="1" dirty="0"/>
            <a:t>      Семейный портал онлайн и </a:t>
          </a:r>
          <a:r>
            <a:rPr lang="ru-RU" sz="1600" b="1" dirty="0" err="1"/>
            <a:t>оффлайн</a:t>
          </a:r>
          <a:endParaRPr lang="ru-RU" sz="1600" b="1" dirty="0"/>
        </a:p>
      </dgm:t>
    </dgm:pt>
    <dgm:pt modelId="{11BE8BDD-2ABD-45FD-975D-076AC3AD7BA9}" type="parTrans" cxnId="{FDB3B840-3090-416D-8CCE-3286B10DC06A}">
      <dgm:prSet/>
      <dgm:spPr/>
      <dgm:t>
        <a:bodyPr/>
        <a:lstStyle/>
        <a:p>
          <a:endParaRPr lang="ru-RU"/>
        </a:p>
      </dgm:t>
    </dgm:pt>
    <dgm:pt modelId="{7A5962E5-4006-4DA0-9849-B22566610CB9}" type="sibTrans" cxnId="{FDB3B840-3090-416D-8CCE-3286B10DC06A}">
      <dgm:prSet/>
      <dgm:spPr/>
      <dgm:t>
        <a:bodyPr/>
        <a:lstStyle/>
        <a:p>
          <a:endParaRPr lang="ru-RU"/>
        </a:p>
      </dgm:t>
    </dgm:pt>
    <dgm:pt modelId="{2B838CA5-29A8-445D-8CD2-7CB7EE4EC70A}">
      <dgm:prSet phldrT="[Текст]"/>
      <dgm:spPr/>
      <dgm:t>
        <a:bodyPr/>
        <a:lstStyle/>
        <a:p>
          <a:r>
            <a:rPr lang="ru-RU" dirty="0"/>
            <a:t>8</a:t>
          </a:r>
        </a:p>
      </dgm:t>
    </dgm:pt>
    <dgm:pt modelId="{C7DA0653-83F1-4E90-A576-B1F15EAAA0CA}" type="parTrans" cxnId="{B8B3E9CB-0913-4D51-AB02-DF9582003DA6}">
      <dgm:prSet/>
      <dgm:spPr/>
      <dgm:t>
        <a:bodyPr/>
        <a:lstStyle/>
        <a:p>
          <a:endParaRPr lang="ru-RU"/>
        </a:p>
      </dgm:t>
    </dgm:pt>
    <dgm:pt modelId="{B57DEB79-D58E-4DB6-8A82-78D672FEAB54}" type="sibTrans" cxnId="{B8B3E9CB-0913-4D51-AB02-DF9582003DA6}">
      <dgm:prSet/>
      <dgm:spPr/>
      <dgm:t>
        <a:bodyPr/>
        <a:lstStyle/>
        <a:p>
          <a:endParaRPr lang="ru-RU"/>
        </a:p>
      </dgm:t>
    </dgm:pt>
    <dgm:pt modelId="{4FB91D01-D9B7-4B4E-BB98-FDC7A6E6132D}">
      <dgm:prSet phldrT="[Текст]" custT="1"/>
      <dgm:spPr/>
      <dgm:t>
        <a:bodyPr/>
        <a:lstStyle/>
        <a:p>
          <a:pPr rtl="0"/>
          <a:r>
            <a:rPr lang="ru-RU" sz="1600" b="1"/>
            <a:t>Социальная семейная карта</a:t>
          </a:r>
          <a:r>
            <a:rPr lang="ru-RU" sz="1600" b="1">
              <a:latin typeface="Calibri Light"/>
            </a:rPr>
            <a:t> </a:t>
          </a:r>
          <a:endParaRPr lang="ru-RU" sz="1600" b="1" dirty="0"/>
        </a:p>
      </dgm:t>
    </dgm:pt>
    <dgm:pt modelId="{EBCCCFA6-4EB4-4BFE-9E15-E2B93C37143A}" type="parTrans" cxnId="{8F816E69-F56D-4C43-B926-928036AF8D7B}">
      <dgm:prSet/>
      <dgm:spPr/>
      <dgm:t>
        <a:bodyPr/>
        <a:lstStyle/>
        <a:p>
          <a:endParaRPr lang="ru-RU"/>
        </a:p>
      </dgm:t>
    </dgm:pt>
    <dgm:pt modelId="{EAF0EA7D-E80A-4E67-B420-1198FC2E59E0}" type="sibTrans" cxnId="{8F816E69-F56D-4C43-B926-928036AF8D7B}">
      <dgm:prSet/>
      <dgm:spPr/>
      <dgm:t>
        <a:bodyPr/>
        <a:lstStyle/>
        <a:p>
          <a:endParaRPr lang="ru-RU"/>
        </a:p>
      </dgm:t>
    </dgm:pt>
    <dgm:pt modelId="{72770964-0597-4A8A-B7B3-DFFB72FF6AE8}">
      <dgm:prSet/>
      <dgm:spPr/>
      <dgm:t>
        <a:bodyPr/>
        <a:lstStyle/>
        <a:p>
          <a:r>
            <a:rPr lang="ru-RU" sz="1300" b="0" dirty="0"/>
            <a:t>(дистанционное обучение, создание </a:t>
          </a:r>
          <a:r>
            <a:rPr lang="ru-RU" sz="1300" b="0" dirty="0" err="1"/>
            <a:t>семейно</a:t>
          </a:r>
          <a:r>
            <a:rPr lang="ru-RU" sz="1300" b="0" dirty="0"/>
            <a:t> ориентированного подхода в профессиональной среде)</a:t>
          </a:r>
        </a:p>
      </dgm:t>
    </dgm:pt>
    <dgm:pt modelId="{319EA3A6-4D11-45D8-87AA-CEEF8ADF19C1}" type="parTrans" cxnId="{FC66BDD3-5566-4DC7-B054-7AB336F6376C}">
      <dgm:prSet/>
      <dgm:spPr/>
      <dgm:t>
        <a:bodyPr/>
        <a:lstStyle/>
        <a:p>
          <a:endParaRPr lang="ru-RU"/>
        </a:p>
      </dgm:t>
    </dgm:pt>
    <dgm:pt modelId="{814790BD-3FAD-40EF-ACDD-58329CE40CC9}" type="sibTrans" cxnId="{FC66BDD3-5566-4DC7-B054-7AB336F6376C}">
      <dgm:prSet/>
      <dgm:spPr/>
      <dgm:t>
        <a:bodyPr/>
        <a:lstStyle/>
        <a:p>
          <a:endParaRPr lang="ru-RU"/>
        </a:p>
      </dgm:t>
    </dgm:pt>
    <dgm:pt modelId="{B098C5F1-65B4-4ECB-ADF3-B89A370767A0}">
      <dgm:prSet/>
      <dgm:spPr/>
      <dgm:t>
        <a:bodyPr/>
        <a:lstStyle/>
        <a:p>
          <a:pPr rtl="0"/>
          <a:r>
            <a:rPr lang="ru-RU" sz="1300" dirty="0"/>
            <a:t>(</a:t>
          </a:r>
          <a:r>
            <a:rPr lang="ru-RU" sz="1300" dirty="0">
              <a:latin typeface="Calibri Light"/>
            </a:rPr>
            <a:t>взаимодействие с ЗАГС, добрачное консультирование, </a:t>
          </a:r>
          <a:r>
            <a:rPr lang="ru-RU" sz="1300" dirty="0"/>
            <a:t> </a:t>
          </a:r>
          <a:r>
            <a:rPr lang="ru-RU" sz="1300" dirty="0">
              <a:latin typeface="Calibri Light"/>
            </a:rPr>
            <a:t>организация</a:t>
          </a:r>
          <a:r>
            <a:rPr lang="ru-RU" sz="1300" dirty="0"/>
            <a:t> внеурочной деятельности</a:t>
          </a:r>
          <a:r>
            <a:rPr lang="ru-RU" sz="1300" dirty="0">
              <a:latin typeface="Calibri Light"/>
            </a:rPr>
            <a:t> в школах, проведение «уроков семьи»</a:t>
          </a:r>
          <a:r>
            <a:rPr lang="ru-RU" sz="1300" dirty="0"/>
            <a:t>, выставок, </a:t>
          </a:r>
          <a:r>
            <a:rPr lang="ru-RU" sz="1300" dirty="0">
              <a:latin typeface="Calibri Light"/>
            </a:rPr>
            <a:t>родительское</a:t>
          </a:r>
          <a:r>
            <a:rPr lang="ru-RU" sz="1300" dirty="0"/>
            <a:t> </a:t>
          </a:r>
          <a:r>
            <a:rPr lang="ru-RU" sz="1300" dirty="0">
              <a:latin typeface="Calibri Light"/>
            </a:rPr>
            <a:t>просвещение</a:t>
          </a:r>
          <a:r>
            <a:rPr lang="ru-RU" sz="1300" dirty="0"/>
            <a:t> и др.)</a:t>
          </a:r>
        </a:p>
      </dgm:t>
    </dgm:pt>
    <dgm:pt modelId="{44161989-6E46-40B0-B938-17A9CEFFD5AE}" type="parTrans" cxnId="{CC4492A4-4F83-4B62-8345-13A0FF899590}">
      <dgm:prSet/>
      <dgm:spPr/>
      <dgm:t>
        <a:bodyPr/>
        <a:lstStyle/>
        <a:p>
          <a:endParaRPr lang="ru-RU"/>
        </a:p>
      </dgm:t>
    </dgm:pt>
    <dgm:pt modelId="{D7235773-C045-41ED-95B9-8B567013B32D}" type="sibTrans" cxnId="{CC4492A4-4F83-4B62-8345-13A0FF899590}">
      <dgm:prSet/>
      <dgm:spPr/>
      <dgm:t>
        <a:bodyPr/>
        <a:lstStyle/>
        <a:p>
          <a:endParaRPr lang="ru-RU"/>
        </a:p>
      </dgm:t>
    </dgm:pt>
    <dgm:pt modelId="{CC0CBD1E-A5FF-44FE-9160-158519634096}">
      <dgm:prSet custT="1"/>
      <dgm:spPr/>
      <dgm:t>
        <a:bodyPr/>
        <a:lstStyle/>
        <a:p>
          <a:r>
            <a:rPr lang="ru-RU" sz="1000" dirty="0"/>
            <a:t>(единый информационный про-семейный ресурс в формате сайта и семейное пространство для студийной, кружковой и клубной деятельности, проведения семейных мероприятий и событий)</a:t>
          </a:r>
        </a:p>
      </dgm:t>
    </dgm:pt>
    <dgm:pt modelId="{0FE094F2-7880-40D0-8AE6-1984CC26E63A}" type="parTrans" cxnId="{CBBE481F-EFAD-4494-BA55-3BCA4D4B3F0F}">
      <dgm:prSet/>
      <dgm:spPr/>
      <dgm:t>
        <a:bodyPr/>
        <a:lstStyle/>
        <a:p>
          <a:endParaRPr lang="ru-RU"/>
        </a:p>
      </dgm:t>
    </dgm:pt>
    <dgm:pt modelId="{A6793760-FF47-4543-A9BF-71BEFE34B225}" type="sibTrans" cxnId="{CBBE481F-EFAD-4494-BA55-3BCA4D4B3F0F}">
      <dgm:prSet/>
      <dgm:spPr/>
      <dgm:t>
        <a:bodyPr/>
        <a:lstStyle/>
        <a:p>
          <a:endParaRPr lang="ru-RU"/>
        </a:p>
      </dgm:t>
    </dgm:pt>
    <dgm:pt modelId="{4DFE65E6-3CF9-4C63-98E8-82458FFFE8E6}">
      <dgm:prSet/>
      <dgm:spPr/>
      <dgm:t>
        <a:bodyPr/>
        <a:lstStyle/>
        <a:p>
          <a:r>
            <a:rPr lang="ru-RU" sz="1300"/>
            <a:t>(программа социально ответственного бизнеса для предложения льготных предложений на товары и услуги для семей с детьми)</a:t>
          </a:r>
          <a:endParaRPr lang="ru-RU" sz="1300" dirty="0"/>
        </a:p>
      </dgm:t>
    </dgm:pt>
    <dgm:pt modelId="{0F9CC3CA-1F66-44BD-B01C-47C2327CD4D1}" type="parTrans" cxnId="{E75283E3-4223-408C-8419-F191DC93FA7F}">
      <dgm:prSet/>
      <dgm:spPr/>
      <dgm:t>
        <a:bodyPr/>
        <a:lstStyle/>
        <a:p>
          <a:endParaRPr lang="ru-RU"/>
        </a:p>
      </dgm:t>
    </dgm:pt>
    <dgm:pt modelId="{A2CEFB5D-97CA-48CF-999C-F95F6005D066}" type="sibTrans" cxnId="{E75283E3-4223-408C-8419-F191DC93FA7F}">
      <dgm:prSet/>
      <dgm:spPr/>
      <dgm:t>
        <a:bodyPr/>
        <a:lstStyle/>
        <a:p>
          <a:endParaRPr lang="ru-RU"/>
        </a:p>
      </dgm:t>
    </dgm:pt>
    <dgm:pt modelId="{E26722AC-1944-4DBC-9CEC-01A2A6F76F41}" type="pres">
      <dgm:prSet presAssocID="{F204D6A7-BFF1-4F15-8025-0A3AA28FE0F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B0C76B9-9218-4686-BEAF-626B025976C3}" type="pres">
      <dgm:prSet presAssocID="{E7F95DA5-3BAA-4AC1-A546-C8123E97D333}" presName="posSpace" presStyleCnt="0"/>
      <dgm:spPr/>
    </dgm:pt>
    <dgm:pt modelId="{D391EC6B-BBE6-456E-A8B3-A1548A075C98}" type="pres">
      <dgm:prSet presAssocID="{E7F95DA5-3BAA-4AC1-A546-C8123E97D333}" presName="vertFlow" presStyleCnt="0"/>
      <dgm:spPr/>
    </dgm:pt>
    <dgm:pt modelId="{5AF55910-9F74-4A0D-9D03-56FE9191C7C4}" type="pres">
      <dgm:prSet presAssocID="{E7F95DA5-3BAA-4AC1-A546-C8123E97D333}" presName="topSpace" presStyleCnt="0"/>
      <dgm:spPr/>
    </dgm:pt>
    <dgm:pt modelId="{B3A9F8C2-C167-4057-86B1-BBC0C72E78FC}" type="pres">
      <dgm:prSet presAssocID="{E7F95DA5-3BAA-4AC1-A546-C8123E97D333}" presName="firstComp" presStyleCnt="0"/>
      <dgm:spPr/>
    </dgm:pt>
    <dgm:pt modelId="{EA5D4180-A5F0-4831-B272-CDF28B58B020}" type="pres">
      <dgm:prSet presAssocID="{E7F95DA5-3BAA-4AC1-A546-C8123E97D333}" presName="firstChild" presStyleLbl="bgAccFollowNode1" presStyleIdx="0" presStyleCnt="8" custScaleX="110326"/>
      <dgm:spPr/>
      <dgm:t>
        <a:bodyPr/>
        <a:lstStyle/>
        <a:p>
          <a:endParaRPr lang="ru-RU"/>
        </a:p>
      </dgm:t>
    </dgm:pt>
    <dgm:pt modelId="{BE99F188-A41B-4C4C-A6D6-8B6D57414EE2}" type="pres">
      <dgm:prSet presAssocID="{E7F95DA5-3BAA-4AC1-A546-C8123E97D333}" presName="firstChildTx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3B3ED-007D-4DD2-B43B-96BEEEE803FB}" type="pres">
      <dgm:prSet presAssocID="{72770964-0597-4A8A-B7B3-DFFB72FF6AE8}" presName="comp" presStyleCnt="0"/>
      <dgm:spPr/>
    </dgm:pt>
    <dgm:pt modelId="{5993BF13-BF0D-4B48-85AA-C41259D101E0}" type="pres">
      <dgm:prSet presAssocID="{72770964-0597-4A8A-B7B3-DFFB72FF6AE8}" presName="child" presStyleLbl="bgAccFollowNode1" presStyleIdx="1" presStyleCnt="8"/>
      <dgm:spPr/>
      <dgm:t>
        <a:bodyPr/>
        <a:lstStyle/>
        <a:p>
          <a:endParaRPr lang="ru-RU"/>
        </a:p>
      </dgm:t>
    </dgm:pt>
    <dgm:pt modelId="{0BA1D575-AD18-4F34-9E26-F13E1C46B339}" type="pres">
      <dgm:prSet presAssocID="{72770964-0597-4A8A-B7B3-DFFB72FF6AE8}" presName="childTx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ADBCE-83CB-4893-A72A-AEF205F7264A}" type="pres">
      <dgm:prSet presAssocID="{E7F95DA5-3BAA-4AC1-A546-C8123E97D333}" presName="negSpace" presStyleCnt="0"/>
      <dgm:spPr/>
    </dgm:pt>
    <dgm:pt modelId="{6E34E0EA-3B2F-4EE2-A297-B90FAC653B17}" type="pres">
      <dgm:prSet presAssocID="{E7F95DA5-3BAA-4AC1-A546-C8123E97D333}" presName="circle" presStyleLbl="node1" presStyleIdx="0" presStyleCnt="4" custScaleX="65937" custScaleY="65937" custLinFactNeighborX="4622" custLinFactNeighborY="18836"/>
      <dgm:spPr/>
      <dgm:t>
        <a:bodyPr/>
        <a:lstStyle/>
        <a:p>
          <a:endParaRPr lang="ru-RU"/>
        </a:p>
      </dgm:t>
    </dgm:pt>
    <dgm:pt modelId="{2A59D0F1-766C-404A-8157-468CA9C7A9B7}" type="pres">
      <dgm:prSet presAssocID="{90B1E980-D564-4D88-8B14-520ABB0960B4}" presName="transSpace" presStyleCnt="0"/>
      <dgm:spPr/>
    </dgm:pt>
    <dgm:pt modelId="{7EA23807-BB6F-4BAA-A2AD-F7ED274F8DC0}" type="pres">
      <dgm:prSet presAssocID="{D2589261-6065-4643-AEBE-9C87EF0E3A9D}" presName="posSpace" presStyleCnt="0"/>
      <dgm:spPr/>
    </dgm:pt>
    <dgm:pt modelId="{BFDA80D1-5638-45AC-A98C-10D35525B181}" type="pres">
      <dgm:prSet presAssocID="{D2589261-6065-4643-AEBE-9C87EF0E3A9D}" presName="vertFlow" presStyleCnt="0"/>
      <dgm:spPr/>
    </dgm:pt>
    <dgm:pt modelId="{82682F15-F375-4CBC-ADFD-DBE1F45FB1E5}" type="pres">
      <dgm:prSet presAssocID="{D2589261-6065-4643-AEBE-9C87EF0E3A9D}" presName="topSpace" presStyleCnt="0"/>
      <dgm:spPr/>
    </dgm:pt>
    <dgm:pt modelId="{C2F42DA1-1641-4854-85D0-F7AF0E0722DA}" type="pres">
      <dgm:prSet presAssocID="{D2589261-6065-4643-AEBE-9C87EF0E3A9D}" presName="firstComp" presStyleCnt="0"/>
      <dgm:spPr/>
    </dgm:pt>
    <dgm:pt modelId="{EB0CD0A4-0D0D-4F5A-A0A2-D96A74B6919C}" type="pres">
      <dgm:prSet presAssocID="{D2589261-6065-4643-AEBE-9C87EF0E3A9D}" presName="firstChild" presStyleLbl="bgAccFollowNode1" presStyleIdx="2" presStyleCnt="8" custScaleX="117948"/>
      <dgm:spPr/>
      <dgm:t>
        <a:bodyPr/>
        <a:lstStyle/>
        <a:p>
          <a:endParaRPr lang="ru-RU"/>
        </a:p>
      </dgm:t>
    </dgm:pt>
    <dgm:pt modelId="{00FDA420-4547-45E6-9045-CAF3971D04B5}" type="pres">
      <dgm:prSet presAssocID="{D2589261-6065-4643-AEBE-9C87EF0E3A9D}" presName="firstChildTx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E6596-0BEE-4E9B-B417-0924AE414673}" type="pres">
      <dgm:prSet presAssocID="{B098C5F1-65B4-4ECB-ADF3-B89A370767A0}" presName="comp" presStyleCnt="0"/>
      <dgm:spPr/>
    </dgm:pt>
    <dgm:pt modelId="{994D4286-9BAD-49C7-89BB-46FA67B1B4FD}" type="pres">
      <dgm:prSet presAssocID="{B098C5F1-65B4-4ECB-ADF3-B89A370767A0}" presName="child" presStyleLbl="bgAccFollowNode1" presStyleIdx="3" presStyleCnt="8"/>
      <dgm:spPr/>
      <dgm:t>
        <a:bodyPr/>
        <a:lstStyle/>
        <a:p>
          <a:endParaRPr lang="ru-RU"/>
        </a:p>
      </dgm:t>
    </dgm:pt>
    <dgm:pt modelId="{C23B27FD-7277-4D71-8D86-B275E14616F8}" type="pres">
      <dgm:prSet presAssocID="{B098C5F1-65B4-4ECB-ADF3-B89A370767A0}" presName="childTx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1512C-B907-429E-BE62-545B5ADEE976}" type="pres">
      <dgm:prSet presAssocID="{D2589261-6065-4643-AEBE-9C87EF0E3A9D}" presName="negSpace" presStyleCnt="0"/>
      <dgm:spPr/>
    </dgm:pt>
    <dgm:pt modelId="{83BE6B19-8700-43A8-BA0C-819568BA8400}" type="pres">
      <dgm:prSet presAssocID="{D2589261-6065-4643-AEBE-9C87EF0E3A9D}" presName="circle" presStyleLbl="node1" presStyleIdx="1" presStyleCnt="4" custScaleX="65937" custScaleY="65937" custLinFactNeighborX="-10225" custLinFactNeighborY="21786"/>
      <dgm:spPr/>
      <dgm:t>
        <a:bodyPr/>
        <a:lstStyle/>
        <a:p>
          <a:endParaRPr lang="ru-RU"/>
        </a:p>
      </dgm:t>
    </dgm:pt>
    <dgm:pt modelId="{AFAB1E83-874F-4C81-98B5-5941E47C7746}" type="pres">
      <dgm:prSet presAssocID="{E4C2BE38-753B-4CE1-8A77-3B74C3E6E750}" presName="transSpace" presStyleCnt="0"/>
      <dgm:spPr/>
    </dgm:pt>
    <dgm:pt modelId="{D18A16ED-D918-4386-B020-000B1B00C779}" type="pres">
      <dgm:prSet presAssocID="{C7B7A030-D349-4818-9CA1-65D4954FD406}" presName="posSpace" presStyleCnt="0"/>
      <dgm:spPr/>
    </dgm:pt>
    <dgm:pt modelId="{DAB422D4-D91F-4ECA-B49B-3F7F84BAE18A}" type="pres">
      <dgm:prSet presAssocID="{C7B7A030-D349-4818-9CA1-65D4954FD406}" presName="vertFlow" presStyleCnt="0"/>
      <dgm:spPr/>
    </dgm:pt>
    <dgm:pt modelId="{771A6C7E-B52B-4185-A8EF-4EFA817C7ACB}" type="pres">
      <dgm:prSet presAssocID="{C7B7A030-D349-4818-9CA1-65D4954FD406}" presName="topSpace" presStyleCnt="0"/>
      <dgm:spPr/>
    </dgm:pt>
    <dgm:pt modelId="{E59805F6-B5A7-42E3-8CE1-6ABDBABDDD14}" type="pres">
      <dgm:prSet presAssocID="{C7B7A030-D349-4818-9CA1-65D4954FD406}" presName="firstComp" presStyleCnt="0"/>
      <dgm:spPr/>
    </dgm:pt>
    <dgm:pt modelId="{14757936-BC87-4DF5-AA44-D98552B30E2F}" type="pres">
      <dgm:prSet presAssocID="{C7B7A030-D349-4818-9CA1-65D4954FD406}" presName="firstChild" presStyleLbl="bgAccFollowNode1" presStyleIdx="4" presStyleCnt="8"/>
      <dgm:spPr/>
      <dgm:t>
        <a:bodyPr/>
        <a:lstStyle/>
        <a:p>
          <a:endParaRPr lang="ru-RU"/>
        </a:p>
      </dgm:t>
    </dgm:pt>
    <dgm:pt modelId="{ACB5D6E7-8B72-4F3C-9102-814145A88005}" type="pres">
      <dgm:prSet presAssocID="{C7B7A030-D349-4818-9CA1-65D4954FD406}" presName="firstChildTx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E971B-8F92-4703-9953-80147429FC3F}" type="pres">
      <dgm:prSet presAssocID="{CC0CBD1E-A5FF-44FE-9160-158519634096}" presName="comp" presStyleCnt="0"/>
      <dgm:spPr/>
    </dgm:pt>
    <dgm:pt modelId="{D4FE0B6F-775C-416D-AB4A-D2DCAF482C35}" type="pres">
      <dgm:prSet presAssocID="{CC0CBD1E-A5FF-44FE-9160-158519634096}" presName="child" presStyleLbl="bgAccFollowNode1" presStyleIdx="5" presStyleCnt="8" custScaleX="114649"/>
      <dgm:spPr/>
      <dgm:t>
        <a:bodyPr/>
        <a:lstStyle/>
        <a:p>
          <a:endParaRPr lang="ru-RU"/>
        </a:p>
      </dgm:t>
    </dgm:pt>
    <dgm:pt modelId="{FF070409-C86E-41EA-BC70-6574E4115EC1}" type="pres">
      <dgm:prSet presAssocID="{CC0CBD1E-A5FF-44FE-9160-158519634096}" presName="childTx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A5DCE-04F7-41FB-B097-87C36B34A7C9}" type="pres">
      <dgm:prSet presAssocID="{C7B7A030-D349-4818-9CA1-65D4954FD406}" presName="negSpace" presStyleCnt="0"/>
      <dgm:spPr/>
    </dgm:pt>
    <dgm:pt modelId="{A2395AB4-0C31-4C77-B4BF-D52F6B76B455}" type="pres">
      <dgm:prSet presAssocID="{C7B7A030-D349-4818-9CA1-65D4954FD406}" presName="circle" presStyleLbl="node1" presStyleIdx="2" presStyleCnt="4" custScaleX="65937" custScaleY="65937" custLinFactNeighborX="24725" custLinFactNeighborY="12900"/>
      <dgm:spPr/>
      <dgm:t>
        <a:bodyPr/>
        <a:lstStyle/>
        <a:p>
          <a:endParaRPr lang="ru-RU"/>
        </a:p>
      </dgm:t>
    </dgm:pt>
    <dgm:pt modelId="{17D2C83E-E5AE-42E5-8619-BF3CE0007CCA}" type="pres">
      <dgm:prSet presAssocID="{53BB1002-700D-4E38-87D0-93567698ED32}" presName="transSpace" presStyleCnt="0"/>
      <dgm:spPr/>
    </dgm:pt>
    <dgm:pt modelId="{09D60D4B-C058-44E7-BF0E-71C208E14DEA}" type="pres">
      <dgm:prSet presAssocID="{2B838CA5-29A8-445D-8CD2-7CB7EE4EC70A}" presName="posSpace" presStyleCnt="0"/>
      <dgm:spPr/>
    </dgm:pt>
    <dgm:pt modelId="{91D4F11B-9638-43DA-A168-AA2815EE21EA}" type="pres">
      <dgm:prSet presAssocID="{2B838CA5-29A8-445D-8CD2-7CB7EE4EC70A}" presName="vertFlow" presStyleCnt="0"/>
      <dgm:spPr/>
    </dgm:pt>
    <dgm:pt modelId="{38BD3563-9BFE-44BE-8F51-2993C94CF857}" type="pres">
      <dgm:prSet presAssocID="{2B838CA5-29A8-445D-8CD2-7CB7EE4EC70A}" presName="topSpace" presStyleCnt="0"/>
      <dgm:spPr/>
    </dgm:pt>
    <dgm:pt modelId="{217DC4F9-3419-4E81-9447-F27EACC70285}" type="pres">
      <dgm:prSet presAssocID="{2B838CA5-29A8-445D-8CD2-7CB7EE4EC70A}" presName="firstComp" presStyleCnt="0"/>
      <dgm:spPr/>
    </dgm:pt>
    <dgm:pt modelId="{0106A718-4541-43D4-BE67-C1CE192137D9}" type="pres">
      <dgm:prSet presAssocID="{2B838CA5-29A8-445D-8CD2-7CB7EE4EC70A}" presName="firstChild" presStyleLbl="bgAccFollowNode1" presStyleIdx="6" presStyleCnt="8"/>
      <dgm:spPr/>
      <dgm:t>
        <a:bodyPr/>
        <a:lstStyle/>
        <a:p>
          <a:endParaRPr lang="ru-RU"/>
        </a:p>
      </dgm:t>
    </dgm:pt>
    <dgm:pt modelId="{9FF5E2F8-7FDD-481E-817F-6FA92FBE0B62}" type="pres">
      <dgm:prSet presAssocID="{2B838CA5-29A8-445D-8CD2-7CB7EE4EC70A}" presName="firstChildTx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67B53-05FC-465B-9B29-9E8CA718BB67}" type="pres">
      <dgm:prSet presAssocID="{4DFE65E6-3CF9-4C63-98E8-82458FFFE8E6}" presName="comp" presStyleCnt="0"/>
      <dgm:spPr/>
    </dgm:pt>
    <dgm:pt modelId="{1809F3E6-80C2-4F44-A50E-685403406480}" type="pres">
      <dgm:prSet presAssocID="{4DFE65E6-3CF9-4C63-98E8-82458FFFE8E6}" presName="child" presStyleLbl="bgAccFollowNode1" presStyleIdx="7" presStyleCnt="8"/>
      <dgm:spPr/>
      <dgm:t>
        <a:bodyPr/>
        <a:lstStyle/>
        <a:p>
          <a:endParaRPr lang="ru-RU"/>
        </a:p>
      </dgm:t>
    </dgm:pt>
    <dgm:pt modelId="{2ED8C6FC-63D8-45FE-BC99-7742014CDA8B}" type="pres">
      <dgm:prSet presAssocID="{4DFE65E6-3CF9-4C63-98E8-82458FFFE8E6}" presName="childTx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B1B35-0F3F-4B4D-9BB9-85F26018708E}" type="pres">
      <dgm:prSet presAssocID="{2B838CA5-29A8-445D-8CD2-7CB7EE4EC70A}" presName="negSpace" presStyleCnt="0"/>
      <dgm:spPr/>
    </dgm:pt>
    <dgm:pt modelId="{04637B33-0E6E-46F1-9A1E-59E668CDA2FF}" type="pres">
      <dgm:prSet presAssocID="{2B838CA5-29A8-445D-8CD2-7CB7EE4EC70A}" presName="circle" presStyleLbl="node1" presStyleIdx="3" presStyleCnt="4" custScaleX="65937" custScaleY="65937" custLinFactNeighborX="16125" custLinFactNeighborY="12900"/>
      <dgm:spPr/>
      <dgm:t>
        <a:bodyPr/>
        <a:lstStyle/>
        <a:p>
          <a:endParaRPr lang="ru-RU"/>
        </a:p>
      </dgm:t>
    </dgm:pt>
  </dgm:ptLst>
  <dgm:cxnLst>
    <dgm:cxn modelId="{A47C388E-EE58-493A-91E7-047E9E27373C}" type="presOf" srcId="{B098C5F1-65B4-4ECB-ADF3-B89A370767A0}" destId="{C23B27FD-7277-4D71-8D86-B275E14616F8}" srcOrd="1" destOrd="0" presId="urn:microsoft.com/office/officeart/2005/8/layout/hList9"/>
    <dgm:cxn modelId="{B8B3E9CB-0913-4D51-AB02-DF9582003DA6}" srcId="{F204D6A7-BFF1-4F15-8025-0A3AA28FE0F5}" destId="{2B838CA5-29A8-445D-8CD2-7CB7EE4EC70A}" srcOrd="3" destOrd="0" parTransId="{C7DA0653-83F1-4E90-A576-B1F15EAAA0CA}" sibTransId="{B57DEB79-D58E-4DB6-8A82-78D672FEAB54}"/>
    <dgm:cxn modelId="{19517ED8-46F6-4013-87C4-DB0AC5BF3794}" type="presOf" srcId="{D2589261-6065-4643-AEBE-9C87EF0E3A9D}" destId="{83BE6B19-8700-43A8-BA0C-819568BA8400}" srcOrd="0" destOrd="0" presId="urn:microsoft.com/office/officeart/2005/8/layout/hList9"/>
    <dgm:cxn modelId="{CB888EC3-4321-4065-BDB0-A7536EF74EBB}" type="presOf" srcId="{0398BEFC-3D9B-4A19-8C4C-E35DC284B699}" destId="{EA5D4180-A5F0-4831-B272-CDF28B58B020}" srcOrd="0" destOrd="0" presId="urn:microsoft.com/office/officeart/2005/8/layout/hList9"/>
    <dgm:cxn modelId="{4EABE28E-E72E-441B-AAE6-AD6A6168F0B5}" type="presOf" srcId="{C2ABB53A-7603-4E95-B248-1DF0DE3157BE}" destId="{00FDA420-4547-45E6-9045-CAF3971D04B5}" srcOrd="1" destOrd="0" presId="urn:microsoft.com/office/officeart/2005/8/layout/hList9"/>
    <dgm:cxn modelId="{6E1A0BDE-F393-45EA-967B-9B20802706D4}" type="presOf" srcId="{0398BEFC-3D9B-4A19-8C4C-E35DC284B699}" destId="{BE99F188-A41B-4C4C-A6D6-8B6D57414EE2}" srcOrd="1" destOrd="0" presId="urn:microsoft.com/office/officeart/2005/8/layout/hList9"/>
    <dgm:cxn modelId="{A83A750F-6FB6-471B-9432-F77E4C0C3542}" type="presOf" srcId="{F204D6A7-BFF1-4F15-8025-0A3AA28FE0F5}" destId="{E26722AC-1944-4DBC-9CEC-01A2A6F76F41}" srcOrd="0" destOrd="0" presId="urn:microsoft.com/office/officeart/2005/8/layout/hList9"/>
    <dgm:cxn modelId="{FC66BDD3-5566-4DC7-B054-7AB336F6376C}" srcId="{E7F95DA5-3BAA-4AC1-A546-C8123E97D333}" destId="{72770964-0597-4A8A-B7B3-DFFB72FF6AE8}" srcOrd="1" destOrd="0" parTransId="{319EA3A6-4D11-45D8-87AA-CEEF8ADF19C1}" sibTransId="{814790BD-3FAD-40EF-ACDD-58329CE40CC9}"/>
    <dgm:cxn modelId="{CBBE481F-EFAD-4494-BA55-3BCA4D4B3F0F}" srcId="{C7B7A030-D349-4818-9CA1-65D4954FD406}" destId="{CC0CBD1E-A5FF-44FE-9160-158519634096}" srcOrd="1" destOrd="0" parTransId="{0FE094F2-7880-40D0-8AE6-1984CC26E63A}" sibTransId="{A6793760-FF47-4543-A9BF-71BEFE34B225}"/>
    <dgm:cxn modelId="{E75283E3-4223-408C-8419-F191DC93FA7F}" srcId="{2B838CA5-29A8-445D-8CD2-7CB7EE4EC70A}" destId="{4DFE65E6-3CF9-4C63-98E8-82458FFFE8E6}" srcOrd="1" destOrd="0" parTransId="{0F9CC3CA-1F66-44BD-B01C-47C2327CD4D1}" sibTransId="{A2CEFB5D-97CA-48CF-999C-F95F6005D066}"/>
    <dgm:cxn modelId="{084B4B88-563E-486A-92FB-DD8AD15B8E34}" type="presOf" srcId="{CC0CBD1E-A5FF-44FE-9160-158519634096}" destId="{FF070409-C86E-41EA-BC70-6574E4115EC1}" srcOrd="1" destOrd="0" presId="urn:microsoft.com/office/officeart/2005/8/layout/hList9"/>
    <dgm:cxn modelId="{401667D9-DE40-4E45-9009-07F8BBE15757}" type="presOf" srcId="{C2ABB53A-7603-4E95-B248-1DF0DE3157BE}" destId="{EB0CD0A4-0D0D-4F5A-A0A2-D96A74B6919C}" srcOrd="0" destOrd="0" presId="urn:microsoft.com/office/officeart/2005/8/layout/hList9"/>
    <dgm:cxn modelId="{4FFE2502-0315-4748-A2AC-A23D47CC8434}" type="presOf" srcId="{2CDC9AB3-FB59-4861-AB0B-835671F20883}" destId="{14757936-BC87-4DF5-AA44-D98552B30E2F}" srcOrd="0" destOrd="0" presId="urn:microsoft.com/office/officeart/2005/8/layout/hList9"/>
    <dgm:cxn modelId="{0617A287-BAF0-424A-BA42-DAEC28381B3B}" srcId="{F204D6A7-BFF1-4F15-8025-0A3AA28FE0F5}" destId="{D2589261-6065-4643-AEBE-9C87EF0E3A9D}" srcOrd="1" destOrd="0" parTransId="{5008A109-A64B-4F3C-90AA-2D8DB2172B4B}" sibTransId="{E4C2BE38-753B-4CE1-8A77-3B74C3E6E750}"/>
    <dgm:cxn modelId="{2F978D36-03C3-4954-B76C-246E2430CF62}" type="presOf" srcId="{C7B7A030-D349-4818-9CA1-65D4954FD406}" destId="{A2395AB4-0C31-4C77-B4BF-D52F6B76B455}" srcOrd="0" destOrd="0" presId="urn:microsoft.com/office/officeart/2005/8/layout/hList9"/>
    <dgm:cxn modelId="{C82F15F4-DCA7-4B0B-ABED-5A65E5963181}" type="presOf" srcId="{4FB91D01-D9B7-4B4E-BB98-FDC7A6E6132D}" destId="{9FF5E2F8-7FDD-481E-817F-6FA92FBE0B62}" srcOrd="1" destOrd="0" presId="urn:microsoft.com/office/officeart/2005/8/layout/hList9"/>
    <dgm:cxn modelId="{8F816E69-F56D-4C43-B926-928036AF8D7B}" srcId="{2B838CA5-29A8-445D-8CD2-7CB7EE4EC70A}" destId="{4FB91D01-D9B7-4B4E-BB98-FDC7A6E6132D}" srcOrd="0" destOrd="0" parTransId="{EBCCCFA6-4EB4-4BFE-9E15-E2B93C37143A}" sibTransId="{EAF0EA7D-E80A-4E67-B420-1198FC2E59E0}"/>
    <dgm:cxn modelId="{EB05FB0A-D2CF-4754-AD32-0532DC9F7ACF}" type="presOf" srcId="{4FB91D01-D9B7-4B4E-BB98-FDC7A6E6132D}" destId="{0106A718-4541-43D4-BE67-C1CE192137D9}" srcOrd="0" destOrd="0" presId="urn:microsoft.com/office/officeart/2005/8/layout/hList9"/>
    <dgm:cxn modelId="{015DB0D6-45F4-4F2F-9504-4B3BA125BE50}" type="presOf" srcId="{4DFE65E6-3CF9-4C63-98E8-82458FFFE8E6}" destId="{1809F3E6-80C2-4F44-A50E-685403406480}" srcOrd="0" destOrd="0" presId="urn:microsoft.com/office/officeart/2005/8/layout/hList9"/>
    <dgm:cxn modelId="{B5F3BF80-F4EB-4728-9700-2C5F59859D15}" type="presOf" srcId="{B098C5F1-65B4-4ECB-ADF3-B89A370767A0}" destId="{994D4286-9BAD-49C7-89BB-46FA67B1B4FD}" srcOrd="0" destOrd="0" presId="urn:microsoft.com/office/officeart/2005/8/layout/hList9"/>
    <dgm:cxn modelId="{A13CCF74-1DF6-490E-A8D0-AA09734A22A4}" type="presOf" srcId="{CC0CBD1E-A5FF-44FE-9160-158519634096}" destId="{D4FE0B6F-775C-416D-AB4A-D2DCAF482C35}" srcOrd="0" destOrd="0" presId="urn:microsoft.com/office/officeart/2005/8/layout/hList9"/>
    <dgm:cxn modelId="{2E872334-5136-45BE-A1BB-DD1928379C04}" type="presOf" srcId="{72770964-0597-4A8A-B7B3-DFFB72FF6AE8}" destId="{0BA1D575-AD18-4F34-9E26-F13E1C46B339}" srcOrd="1" destOrd="0" presId="urn:microsoft.com/office/officeart/2005/8/layout/hList9"/>
    <dgm:cxn modelId="{52060728-CA97-461C-B115-FD5A52BAD671}" type="presOf" srcId="{E7F95DA5-3BAA-4AC1-A546-C8123E97D333}" destId="{6E34E0EA-3B2F-4EE2-A297-B90FAC653B17}" srcOrd="0" destOrd="0" presId="urn:microsoft.com/office/officeart/2005/8/layout/hList9"/>
    <dgm:cxn modelId="{CC4492A4-4F83-4B62-8345-13A0FF899590}" srcId="{D2589261-6065-4643-AEBE-9C87EF0E3A9D}" destId="{B098C5F1-65B4-4ECB-ADF3-B89A370767A0}" srcOrd="1" destOrd="0" parTransId="{44161989-6E46-40B0-B938-17A9CEFFD5AE}" sibTransId="{D7235773-C045-41ED-95B9-8B567013B32D}"/>
    <dgm:cxn modelId="{E5F5EA4B-9AD2-4649-B4E1-2B667EFDC263}" type="presOf" srcId="{72770964-0597-4A8A-B7B3-DFFB72FF6AE8}" destId="{5993BF13-BF0D-4B48-85AA-C41259D101E0}" srcOrd="0" destOrd="0" presId="urn:microsoft.com/office/officeart/2005/8/layout/hList9"/>
    <dgm:cxn modelId="{FDB3B840-3090-416D-8CCE-3286B10DC06A}" srcId="{C7B7A030-D349-4818-9CA1-65D4954FD406}" destId="{2CDC9AB3-FB59-4861-AB0B-835671F20883}" srcOrd="0" destOrd="0" parTransId="{11BE8BDD-2ABD-45FD-975D-076AC3AD7BA9}" sibTransId="{7A5962E5-4006-4DA0-9849-B22566610CB9}"/>
    <dgm:cxn modelId="{378AE44C-EBA5-48DB-93A0-4055C61C706C}" srcId="{D2589261-6065-4643-AEBE-9C87EF0E3A9D}" destId="{C2ABB53A-7603-4E95-B248-1DF0DE3157BE}" srcOrd="0" destOrd="0" parTransId="{78493C33-8CB0-41FE-9AA3-975AAE08C6C0}" sibTransId="{A6A793C4-C4B4-433D-BCC5-2862B028C41D}"/>
    <dgm:cxn modelId="{6E1E24D1-B39A-4482-8C7B-79237CECED06}" srcId="{F204D6A7-BFF1-4F15-8025-0A3AA28FE0F5}" destId="{C7B7A030-D349-4818-9CA1-65D4954FD406}" srcOrd="2" destOrd="0" parTransId="{50D915C4-2B7B-452A-A9B3-8A8C9626C3AB}" sibTransId="{53BB1002-700D-4E38-87D0-93567698ED32}"/>
    <dgm:cxn modelId="{3440BC42-B423-4E95-BDE5-5E1499F85510}" srcId="{F204D6A7-BFF1-4F15-8025-0A3AA28FE0F5}" destId="{E7F95DA5-3BAA-4AC1-A546-C8123E97D333}" srcOrd="0" destOrd="0" parTransId="{EFE799DF-CF52-405A-BC2D-CDB8B0C3AFC0}" sibTransId="{90B1E980-D564-4D88-8B14-520ABB0960B4}"/>
    <dgm:cxn modelId="{28C1C30D-450D-4019-BA1C-297CC2FA4667}" type="presOf" srcId="{2CDC9AB3-FB59-4861-AB0B-835671F20883}" destId="{ACB5D6E7-8B72-4F3C-9102-814145A88005}" srcOrd="1" destOrd="0" presId="urn:microsoft.com/office/officeart/2005/8/layout/hList9"/>
    <dgm:cxn modelId="{34DB3CA5-2419-4E69-9D10-AB332653C4C5}" srcId="{E7F95DA5-3BAA-4AC1-A546-C8123E97D333}" destId="{0398BEFC-3D9B-4A19-8C4C-E35DC284B699}" srcOrd="0" destOrd="0" parTransId="{C3EE308B-40DB-4EB8-87BF-AB365585A264}" sibTransId="{1CB79594-8718-4CCD-B8D2-4B25CF19E518}"/>
    <dgm:cxn modelId="{3BD72546-E3A8-40E8-8DA4-69855693B903}" type="presOf" srcId="{4DFE65E6-3CF9-4C63-98E8-82458FFFE8E6}" destId="{2ED8C6FC-63D8-45FE-BC99-7742014CDA8B}" srcOrd="1" destOrd="0" presId="urn:microsoft.com/office/officeart/2005/8/layout/hList9"/>
    <dgm:cxn modelId="{B77B2ECB-041F-439F-8CC2-65EEEE3EA607}" type="presOf" srcId="{2B838CA5-29A8-445D-8CD2-7CB7EE4EC70A}" destId="{04637B33-0E6E-46F1-9A1E-59E668CDA2FF}" srcOrd="0" destOrd="0" presId="urn:microsoft.com/office/officeart/2005/8/layout/hList9"/>
    <dgm:cxn modelId="{DAD73207-CF3D-46EA-9DC2-55DF005C9D45}" type="presParOf" srcId="{E26722AC-1944-4DBC-9CEC-01A2A6F76F41}" destId="{CB0C76B9-9218-4686-BEAF-626B025976C3}" srcOrd="0" destOrd="0" presId="urn:microsoft.com/office/officeart/2005/8/layout/hList9"/>
    <dgm:cxn modelId="{E645BCC0-91CE-43B1-9502-36ECC2ED3831}" type="presParOf" srcId="{E26722AC-1944-4DBC-9CEC-01A2A6F76F41}" destId="{D391EC6B-BBE6-456E-A8B3-A1548A075C98}" srcOrd="1" destOrd="0" presId="urn:microsoft.com/office/officeart/2005/8/layout/hList9"/>
    <dgm:cxn modelId="{170D5E96-A5BC-4167-9BCF-229792AA0F31}" type="presParOf" srcId="{D391EC6B-BBE6-456E-A8B3-A1548A075C98}" destId="{5AF55910-9F74-4A0D-9D03-56FE9191C7C4}" srcOrd="0" destOrd="0" presId="urn:microsoft.com/office/officeart/2005/8/layout/hList9"/>
    <dgm:cxn modelId="{8098542C-A73B-4780-8780-F034BF372234}" type="presParOf" srcId="{D391EC6B-BBE6-456E-A8B3-A1548A075C98}" destId="{B3A9F8C2-C167-4057-86B1-BBC0C72E78FC}" srcOrd="1" destOrd="0" presId="urn:microsoft.com/office/officeart/2005/8/layout/hList9"/>
    <dgm:cxn modelId="{C6ACC640-5360-4376-A218-1D594C966DDE}" type="presParOf" srcId="{B3A9F8C2-C167-4057-86B1-BBC0C72E78FC}" destId="{EA5D4180-A5F0-4831-B272-CDF28B58B020}" srcOrd="0" destOrd="0" presId="urn:microsoft.com/office/officeart/2005/8/layout/hList9"/>
    <dgm:cxn modelId="{6B23BB52-DC86-4406-99DE-CD5FAFB1FB66}" type="presParOf" srcId="{B3A9F8C2-C167-4057-86B1-BBC0C72E78FC}" destId="{BE99F188-A41B-4C4C-A6D6-8B6D57414EE2}" srcOrd="1" destOrd="0" presId="urn:microsoft.com/office/officeart/2005/8/layout/hList9"/>
    <dgm:cxn modelId="{F7E63150-5F1F-4360-9168-66B661C328C2}" type="presParOf" srcId="{D391EC6B-BBE6-456E-A8B3-A1548A075C98}" destId="{AFB3B3ED-007D-4DD2-B43B-96BEEEE803FB}" srcOrd="2" destOrd="0" presId="urn:microsoft.com/office/officeart/2005/8/layout/hList9"/>
    <dgm:cxn modelId="{2C29F2B2-FF16-404E-BE30-9D0602749DAF}" type="presParOf" srcId="{AFB3B3ED-007D-4DD2-B43B-96BEEEE803FB}" destId="{5993BF13-BF0D-4B48-85AA-C41259D101E0}" srcOrd="0" destOrd="0" presId="urn:microsoft.com/office/officeart/2005/8/layout/hList9"/>
    <dgm:cxn modelId="{B273137D-942C-43FD-AC0D-4B934A6A7BC0}" type="presParOf" srcId="{AFB3B3ED-007D-4DD2-B43B-96BEEEE803FB}" destId="{0BA1D575-AD18-4F34-9E26-F13E1C46B339}" srcOrd="1" destOrd="0" presId="urn:microsoft.com/office/officeart/2005/8/layout/hList9"/>
    <dgm:cxn modelId="{BB2D821B-BCD1-4FF8-B17A-E4D600FD8413}" type="presParOf" srcId="{E26722AC-1944-4DBC-9CEC-01A2A6F76F41}" destId="{160ADBCE-83CB-4893-A72A-AEF205F7264A}" srcOrd="2" destOrd="0" presId="urn:microsoft.com/office/officeart/2005/8/layout/hList9"/>
    <dgm:cxn modelId="{E8C85D84-80E7-4B17-944B-D45EB4397D10}" type="presParOf" srcId="{E26722AC-1944-4DBC-9CEC-01A2A6F76F41}" destId="{6E34E0EA-3B2F-4EE2-A297-B90FAC653B17}" srcOrd="3" destOrd="0" presId="urn:microsoft.com/office/officeart/2005/8/layout/hList9"/>
    <dgm:cxn modelId="{E0E2F585-55BB-4FC3-A0A2-3A421255E8D1}" type="presParOf" srcId="{E26722AC-1944-4DBC-9CEC-01A2A6F76F41}" destId="{2A59D0F1-766C-404A-8157-468CA9C7A9B7}" srcOrd="4" destOrd="0" presId="urn:microsoft.com/office/officeart/2005/8/layout/hList9"/>
    <dgm:cxn modelId="{17EE982A-3C6A-44AB-8012-515C9B130A81}" type="presParOf" srcId="{E26722AC-1944-4DBC-9CEC-01A2A6F76F41}" destId="{7EA23807-BB6F-4BAA-A2AD-F7ED274F8DC0}" srcOrd="5" destOrd="0" presId="urn:microsoft.com/office/officeart/2005/8/layout/hList9"/>
    <dgm:cxn modelId="{1080797C-5F7E-4848-B898-F1756EFD7A62}" type="presParOf" srcId="{E26722AC-1944-4DBC-9CEC-01A2A6F76F41}" destId="{BFDA80D1-5638-45AC-A98C-10D35525B181}" srcOrd="6" destOrd="0" presId="urn:microsoft.com/office/officeart/2005/8/layout/hList9"/>
    <dgm:cxn modelId="{71D8E00A-526A-4C54-A339-5264D5E536C8}" type="presParOf" srcId="{BFDA80D1-5638-45AC-A98C-10D35525B181}" destId="{82682F15-F375-4CBC-ADFD-DBE1F45FB1E5}" srcOrd="0" destOrd="0" presId="urn:microsoft.com/office/officeart/2005/8/layout/hList9"/>
    <dgm:cxn modelId="{68F4581D-7C18-4E24-A6CE-3F6D31996946}" type="presParOf" srcId="{BFDA80D1-5638-45AC-A98C-10D35525B181}" destId="{C2F42DA1-1641-4854-85D0-F7AF0E0722DA}" srcOrd="1" destOrd="0" presId="urn:microsoft.com/office/officeart/2005/8/layout/hList9"/>
    <dgm:cxn modelId="{8628554F-752B-416C-8CD4-B06900C046CC}" type="presParOf" srcId="{C2F42DA1-1641-4854-85D0-F7AF0E0722DA}" destId="{EB0CD0A4-0D0D-4F5A-A0A2-D96A74B6919C}" srcOrd="0" destOrd="0" presId="urn:microsoft.com/office/officeart/2005/8/layout/hList9"/>
    <dgm:cxn modelId="{B3E51BD7-638F-4B03-89C0-5E16221906BC}" type="presParOf" srcId="{C2F42DA1-1641-4854-85D0-F7AF0E0722DA}" destId="{00FDA420-4547-45E6-9045-CAF3971D04B5}" srcOrd="1" destOrd="0" presId="urn:microsoft.com/office/officeart/2005/8/layout/hList9"/>
    <dgm:cxn modelId="{3D3ECF98-BF57-41D3-A4FF-A7A10C411D6E}" type="presParOf" srcId="{BFDA80D1-5638-45AC-A98C-10D35525B181}" destId="{5FDE6596-0BEE-4E9B-B417-0924AE414673}" srcOrd="2" destOrd="0" presId="urn:microsoft.com/office/officeart/2005/8/layout/hList9"/>
    <dgm:cxn modelId="{842F9BBA-FEBA-459E-ADA8-0A8C38A20959}" type="presParOf" srcId="{5FDE6596-0BEE-4E9B-B417-0924AE414673}" destId="{994D4286-9BAD-49C7-89BB-46FA67B1B4FD}" srcOrd="0" destOrd="0" presId="urn:microsoft.com/office/officeart/2005/8/layout/hList9"/>
    <dgm:cxn modelId="{D7B3A22A-8F30-4A37-9954-8A0F9DD3B32A}" type="presParOf" srcId="{5FDE6596-0BEE-4E9B-B417-0924AE414673}" destId="{C23B27FD-7277-4D71-8D86-B275E14616F8}" srcOrd="1" destOrd="0" presId="urn:microsoft.com/office/officeart/2005/8/layout/hList9"/>
    <dgm:cxn modelId="{E7D4F438-DF2A-4795-AA91-0A7835BE397B}" type="presParOf" srcId="{E26722AC-1944-4DBC-9CEC-01A2A6F76F41}" destId="{C271512C-B907-429E-BE62-545B5ADEE976}" srcOrd="7" destOrd="0" presId="urn:microsoft.com/office/officeart/2005/8/layout/hList9"/>
    <dgm:cxn modelId="{1B1A001C-9AD2-4B7A-9F33-544F94A3534E}" type="presParOf" srcId="{E26722AC-1944-4DBC-9CEC-01A2A6F76F41}" destId="{83BE6B19-8700-43A8-BA0C-819568BA8400}" srcOrd="8" destOrd="0" presId="urn:microsoft.com/office/officeart/2005/8/layout/hList9"/>
    <dgm:cxn modelId="{BF1405B0-4103-42B0-AE4F-38A994CE33FC}" type="presParOf" srcId="{E26722AC-1944-4DBC-9CEC-01A2A6F76F41}" destId="{AFAB1E83-874F-4C81-98B5-5941E47C7746}" srcOrd="9" destOrd="0" presId="urn:microsoft.com/office/officeart/2005/8/layout/hList9"/>
    <dgm:cxn modelId="{16880C5D-0731-42D4-BA45-5932A74DF161}" type="presParOf" srcId="{E26722AC-1944-4DBC-9CEC-01A2A6F76F41}" destId="{D18A16ED-D918-4386-B020-000B1B00C779}" srcOrd="10" destOrd="0" presId="urn:microsoft.com/office/officeart/2005/8/layout/hList9"/>
    <dgm:cxn modelId="{C7A1AF2A-0336-4CC6-A2F8-301E0E148067}" type="presParOf" srcId="{E26722AC-1944-4DBC-9CEC-01A2A6F76F41}" destId="{DAB422D4-D91F-4ECA-B49B-3F7F84BAE18A}" srcOrd="11" destOrd="0" presId="urn:microsoft.com/office/officeart/2005/8/layout/hList9"/>
    <dgm:cxn modelId="{D8CB1158-D684-4B0E-AB09-2B57CF070B2E}" type="presParOf" srcId="{DAB422D4-D91F-4ECA-B49B-3F7F84BAE18A}" destId="{771A6C7E-B52B-4185-A8EF-4EFA817C7ACB}" srcOrd="0" destOrd="0" presId="urn:microsoft.com/office/officeart/2005/8/layout/hList9"/>
    <dgm:cxn modelId="{CF435986-C7F1-4E95-B274-6D941C8215AB}" type="presParOf" srcId="{DAB422D4-D91F-4ECA-B49B-3F7F84BAE18A}" destId="{E59805F6-B5A7-42E3-8CE1-6ABDBABDDD14}" srcOrd="1" destOrd="0" presId="urn:microsoft.com/office/officeart/2005/8/layout/hList9"/>
    <dgm:cxn modelId="{BF79C894-75CA-48D6-B055-DFC5436CD7F5}" type="presParOf" srcId="{E59805F6-B5A7-42E3-8CE1-6ABDBABDDD14}" destId="{14757936-BC87-4DF5-AA44-D98552B30E2F}" srcOrd="0" destOrd="0" presId="urn:microsoft.com/office/officeart/2005/8/layout/hList9"/>
    <dgm:cxn modelId="{77D74361-4018-422E-970D-F579D9B8A53F}" type="presParOf" srcId="{E59805F6-B5A7-42E3-8CE1-6ABDBABDDD14}" destId="{ACB5D6E7-8B72-4F3C-9102-814145A88005}" srcOrd="1" destOrd="0" presId="urn:microsoft.com/office/officeart/2005/8/layout/hList9"/>
    <dgm:cxn modelId="{BADA9AD0-10E7-41E6-88C3-C44281EF4967}" type="presParOf" srcId="{DAB422D4-D91F-4ECA-B49B-3F7F84BAE18A}" destId="{93AE971B-8F92-4703-9953-80147429FC3F}" srcOrd="2" destOrd="0" presId="urn:microsoft.com/office/officeart/2005/8/layout/hList9"/>
    <dgm:cxn modelId="{861CE682-0A4A-49C2-8727-68621B5B57AE}" type="presParOf" srcId="{93AE971B-8F92-4703-9953-80147429FC3F}" destId="{D4FE0B6F-775C-416D-AB4A-D2DCAF482C35}" srcOrd="0" destOrd="0" presId="urn:microsoft.com/office/officeart/2005/8/layout/hList9"/>
    <dgm:cxn modelId="{93208484-742E-4F9D-81AE-AF1233D68FF5}" type="presParOf" srcId="{93AE971B-8F92-4703-9953-80147429FC3F}" destId="{FF070409-C86E-41EA-BC70-6574E4115EC1}" srcOrd="1" destOrd="0" presId="urn:microsoft.com/office/officeart/2005/8/layout/hList9"/>
    <dgm:cxn modelId="{599E3EE3-2795-414F-A560-FE2936CD39A4}" type="presParOf" srcId="{E26722AC-1944-4DBC-9CEC-01A2A6F76F41}" destId="{0E6A5DCE-04F7-41FB-B097-87C36B34A7C9}" srcOrd="12" destOrd="0" presId="urn:microsoft.com/office/officeart/2005/8/layout/hList9"/>
    <dgm:cxn modelId="{6D29EE38-D36B-4C34-85C0-4BDEF4CCF4DD}" type="presParOf" srcId="{E26722AC-1944-4DBC-9CEC-01A2A6F76F41}" destId="{A2395AB4-0C31-4C77-B4BF-D52F6B76B455}" srcOrd="13" destOrd="0" presId="urn:microsoft.com/office/officeart/2005/8/layout/hList9"/>
    <dgm:cxn modelId="{EDF84623-B4B6-45B3-863F-9BD3A6032215}" type="presParOf" srcId="{E26722AC-1944-4DBC-9CEC-01A2A6F76F41}" destId="{17D2C83E-E5AE-42E5-8619-BF3CE0007CCA}" srcOrd="14" destOrd="0" presId="urn:microsoft.com/office/officeart/2005/8/layout/hList9"/>
    <dgm:cxn modelId="{366E5A90-A4F4-477E-94D2-25FBC79C9B20}" type="presParOf" srcId="{E26722AC-1944-4DBC-9CEC-01A2A6F76F41}" destId="{09D60D4B-C058-44E7-BF0E-71C208E14DEA}" srcOrd="15" destOrd="0" presId="urn:microsoft.com/office/officeart/2005/8/layout/hList9"/>
    <dgm:cxn modelId="{F1DC3653-2900-42D7-A365-D14AB10B401B}" type="presParOf" srcId="{E26722AC-1944-4DBC-9CEC-01A2A6F76F41}" destId="{91D4F11B-9638-43DA-A168-AA2815EE21EA}" srcOrd="16" destOrd="0" presId="urn:microsoft.com/office/officeart/2005/8/layout/hList9"/>
    <dgm:cxn modelId="{E5DB31BE-EC31-49F8-9810-D90F0F797810}" type="presParOf" srcId="{91D4F11B-9638-43DA-A168-AA2815EE21EA}" destId="{38BD3563-9BFE-44BE-8F51-2993C94CF857}" srcOrd="0" destOrd="0" presId="urn:microsoft.com/office/officeart/2005/8/layout/hList9"/>
    <dgm:cxn modelId="{5A466A01-D6A7-45E6-B8BD-C4DA2F7BA37B}" type="presParOf" srcId="{91D4F11B-9638-43DA-A168-AA2815EE21EA}" destId="{217DC4F9-3419-4E81-9447-F27EACC70285}" srcOrd="1" destOrd="0" presId="urn:microsoft.com/office/officeart/2005/8/layout/hList9"/>
    <dgm:cxn modelId="{5BF55908-FA89-4E2B-8922-F16BFB8D19D4}" type="presParOf" srcId="{217DC4F9-3419-4E81-9447-F27EACC70285}" destId="{0106A718-4541-43D4-BE67-C1CE192137D9}" srcOrd="0" destOrd="0" presId="urn:microsoft.com/office/officeart/2005/8/layout/hList9"/>
    <dgm:cxn modelId="{50F93BB3-AB69-42D7-B421-59CB96C934CE}" type="presParOf" srcId="{217DC4F9-3419-4E81-9447-F27EACC70285}" destId="{9FF5E2F8-7FDD-481E-817F-6FA92FBE0B62}" srcOrd="1" destOrd="0" presId="urn:microsoft.com/office/officeart/2005/8/layout/hList9"/>
    <dgm:cxn modelId="{4EBDA188-9EBD-4662-B890-0878A14D6D33}" type="presParOf" srcId="{91D4F11B-9638-43DA-A168-AA2815EE21EA}" destId="{3F567B53-05FC-465B-9B29-9E8CA718BB67}" srcOrd="2" destOrd="0" presId="urn:microsoft.com/office/officeart/2005/8/layout/hList9"/>
    <dgm:cxn modelId="{71CB8C88-5928-4892-99DC-74C7C579143F}" type="presParOf" srcId="{3F567B53-05FC-465B-9B29-9E8CA718BB67}" destId="{1809F3E6-80C2-4F44-A50E-685403406480}" srcOrd="0" destOrd="0" presId="urn:microsoft.com/office/officeart/2005/8/layout/hList9"/>
    <dgm:cxn modelId="{5930C8E9-517D-4E6B-9793-48D0B7233B0F}" type="presParOf" srcId="{3F567B53-05FC-465B-9B29-9E8CA718BB67}" destId="{2ED8C6FC-63D8-45FE-BC99-7742014CDA8B}" srcOrd="1" destOrd="0" presId="urn:microsoft.com/office/officeart/2005/8/layout/hList9"/>
    <dgm:cxn modelId="{D549A8AB-766B-4BF2-AB3F-CC97F89AE8AE}" type="presParOf" srcId="{E26722AC-1944-4DBC-9CEC-01A2A6F76F41}" destId="{D17B1B35-0F3F-4B4D-9BB9-85F26018708E}" srcOrd="17" destOrd="0" presId="urn:microsoft.com/office/officeart/2005/8/layout/hList9"/>
    <dgm:cxn modelId="{4B09121C-5F61-4032-9445-68C714B13C54}" type="presParOf" srcId="{E26722AC-1944-4DBC-9CEC-01A2A6F76F41}" destId="{04637B33-0E6E-46F1-9A1E-59E668CDA2FF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045C9E-0141-4296-9CAD-084EE08F1E5C}" type="doc">
      <dgm:prSet loTypeId="urn:microsoft.com/office/officeart/2005/8/layout/process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CFE5E1C-46D5-489D-95F6-F02AB083DDBA}">
      <dgm:prSet phldrT="[Текст]"/>
      <dgm:spPr/>
      <dgm:t>
        <a:bodyPr/>
        <a:lstStyle/>
        <a:p>
          <a:r>
            <a:rPr lang="en-US" dirty="0">
              <a:latin typeface="Arial" pitchFamily="34" charset="0"/>
              <a:ea typeface="Arial Unicode MS" pitchFamily="34" charset="-128"/>
              <a:cs typeface="Arial" pitchFamily="34" charset="0"/>
            </a:rPr>
            <a:t>SWOT-</a:t>
          </a:r>
          <a:r>
            <a:rPr lang="ru-RU" dirty="0">
              <a:latin typeface="Arial" pitchFamily="34" charset="0"/>
              <a:ea typeface="Arial Unicode MS" pitchFamily="34" charset="-128"/>
              <a:cs typeface="Arial" pitchFamily="34" charset="0"/>
            </a:rPr>
            <a:t>анализ социально-экономического положения региона, анализ семейно-демографических проблем с привлечением научного сообщества и экспертов в сфере поддержки семьи и защиты детства</a:t>
          </a:r>
          <a:endParaRPr lang="ru-RU" dirty="0"/>
        </a:p>
      </dgm:t>
    </dgm:pt>
    <dgm:pt modelId="{EFC2322C-9C09-4C59-B179-FE9479246E35}" type="parTrans" cxnId="{3191875A-CCEC-478C-BDED-C270EFC06DD0}">
      <dgm:prSet/>
      <dgm:spPr/>
      <dgm:t>
        <a:bodyPr/>
        <a:lstStyle/>
        <a:p>
          <a:endParaRPr lang="ru-RU"/>
        </a:p>
      </dgm:t>
    </dgm:pt>
    <dgm:pt modelId="{F0CD36A4-FC88-4FA0-AA18-4B44730F96B6}" type="sibTrans" cxnId="{3191875A-CCEC-478C-BDED-C270EFC06DD0}">
      <dgm:prSet/>
      <dgm:spPr/>
      <dgm:t>
        <a:bodyPr/>
        <a:lstStyle/>
        <a:p>
          <a:endParaRPr lang="ru-RU"/>
        </a:p>
      </dgm:t>
    </dgm:pt>
    <dgm:pt modelId="{389E5D6D-57CC-41DB-94BD-F6AEC00F69C6}">
      <dgm:prSet phldrT="[Текст]"/>
      <dgm:spPr/>
      <dgm:t>
        <a:bodyPr/>
        <a:lstStyle/>
        <a:p>
          <a:r>
            <a:rPr lang="ru-RU" dirty="0" err="1">
              <a:latin typeface="Arial" pitchFamily="34" charset="0"/>
              <a:ea typeface="Arial Unicode MS" pitchFamily="34" charset="-128"/>
              <a:cs typeface="Arial" pitchFamily="34" charset="0"/>
            </a:rPr>
            <a:t>Инвертаризация</a:t>
          </a:r>
          <a:r>
            <a:rPr lang="ru-RU" dirty="0">
              <a:latin typeface="Arial" pitchFamily="34" charset="0"/>
              <a:ea typeface="Arial Unicode MS" pitchFamily="34" charset="-128"/>
              <a:cs typeface="Arial" pitchFamily="34" charset="0"/>
            </a:rPr>
            <a:t> про-семейных проектов СО НКО, государства, социально ответственного бизнеса, СМИ и выделения зон ответственности через деятельность Координационного совета по демографическому развитию (Рабочей группы) как площадки для принятия решений</a:t>
          </a:r>
          <a:endParaRPr lang="ru-RU" dirty="0"/>
        </a:p>
      </dgm:t>
    </dgm:pt>
    <dgm:pt modelId="{EE4D7292-EBE6-44C4-8884-89D598A58092}" type="parTrans" cxnId="{AF8FF74A-755B-4DCB-AC43-421DE747577C}">
      <dgm:prSet/>
      <dgm:spPr/>
      <dgm:t>
        <a:bodyPr/>
        <a:lstStyle/>
        <a:p>
          <a:endParaRPr lang="ru-RU"/>
        </a:p>
      </dgm:t>
    </dgm:pt>
    <dgm:pt modelId="{8E5A8EDB-3FF4-4FE3-B7D0-96FEAAA9C899}" type="sibTrans" cxnId="{AF8FF74A-755B-4DCB-AC43-421DE747577C}">
      <dgm:prSet/>
      <dgm:spPr/>
      <dgm:t>
        <a:bodyPr/>
        <a:lstStyle/>
        <a:p>
          <a:endParaRPr lang="ru-RU"/>
        </a:p>
      </dgm:t>
    </dgm:pt>
    <dgm:pt modelId="{22D29E83-B682-438A-B22C-45D807CEC862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ea typeface="Arial Unicode MS" pitchFamily="34" charset="-128"/>
              <a:cs typeface="Arial" pitchFamily="34" charset="0"/>
            </a:rPr>
            <a:t>Запуск межведомственного и межсекторного проекта «</a:t>
          </a:r>
          <a:r>
            <a:rPr lang="ru-RU" dirty="0" err="1">
              <a:latin typeface="Arial" pitchFamily="34" charset="0"/>
              <a:ea typeface="Arial Unicode MS" pitchFamily="34" charset="-128"/>
              <a:cs typeface="Arial" pitchFamily="34" charset="0"/>
            </a:rPr>
            <a:t>ЗаРождение</a:t>
          </a:r>
          <a:r>
            <a:rPr lang="ru-RU" dirty="0">
              <a:latin typeface="Arial" pitchFamily="34" charset="0"/>
              <a:ea typeface="Arial Unicode MS" pitchFamily="34" charset="-128"/>
              <a:cs typeface="Arial" pitchFamily="34" charset="0"/>
            </a:rPr>
            <a:t>» (Комфортная среда семьи) через организацию работы Семейного ресурсного центра</a:t>
          </a:r>
          <a:endParaRPr lang="ru-RU" dirty="0"/>
        </a:p>
      </dgm:t>
    </dgm:pt>
    <dgm:pt modelId="{85B30DF3-884C-454A-802F-EF255DD215CA}" type="parTrans" cxnId="{C66D84DD-3C65-4E3F-BC1F-B44FA1354A8C}">
      <dgm:prSet/>
      <dgm:spPr/>
      <dgm:t>
        <a:bodyPr/>
        <a:lstStyle/>
        <a:p>
          <a:endParaRPr lang="ru-RU"/>
        </a:p>
      </dgm:t>
    </dgm:pt>
    <dgm:pt modelId="{D114D9A8-B5A2-4974-9F5D-3E2454ACE457}" type="sibTrans" cxnId="{C66D84DD-3C65-4E3F-BC1F-B44FA1354A8C}">
      <dgm:prSet/>
      <dgm:spPr/>
      <dgm:t>
        <a:bodyPr/>
        <a:lstStyle/>
        <a:p>
          <a:endParaRPr lang="ru-RU"/>
        </a:p>
      </dgm:t>
    </dgm:pt>
    <dgm:pt modelId="{23C2BE04-9658-435D-95A3-6FC65D42DFF9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Формирование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семейно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ориентированной среды в регионе посредством ресурсной поддержки участников кластера, нацпроектов, реализации Плана Десятилетия Детства </a:t>
          </a:r>
        </a:p>
      </dgm:t>
    </dgm:pt>
    <dgm:pt modelId="{76A14959-DF71-46C7-AAA8-DF325250B8D7}" type="parTrans" cxnId="{FC07ED2B-570B-4569-8B27-629BD24EBCF8}">
      <dgm:prSet/>
      <dgm:spPr/>
      <dgm:t>
        <a:bodyPr/>
        <a:lstStyle/>
        <a:p>
          <a:endParaRPr lang="ru-RU"/>
        </a:p>
      </dgm:t>
    </dgm:pt>
    <dgm:pt modelId="{6F212935-0ECA-4B1A-9AD2-E885E34971B7}" type="sibTrans" cxnId="{FC07ED2B-570B-4569-8B27-629BD24EBCF8}">
      <dgm:prSet/>
      <dgm:spPr/>
      <dgm:t>
        <a:bodyPr/>
        <a:lstStyle/>
        <a:p>
          <a:endParaRPr lang="ru-RU"/>
        </a:p>
      </dgm:t>
    </dgm:pt>
    <dgm:pt modelId="{CDBFE690-CA37-4D2D-9997-30DA9AFF32BD}" type="pres">
      <dgm:prSet presAssocID="{0F045C9E-0141-4296-9CAD-084EE08F1E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8C38CC-37A7-4A2E-8EF5-7AEDEF6B27C2}" type="pres">
      <dgm:prSet presAssocID="{23C2BE04-9658-435D-95A3-6FC65D42DFF9}" presName="boxAndChildren" presStyleCnt="0"/>
      <dgm:spPr/>
    </dgm:pt>
    <dgm:pt modelId="{D20F633E-B0A5-4EAE-BD6E-D93B958EAAC7}" type="pres">
      <dgm:prSet presAssocID="{23C2BE04-9658-435D-95A3-6FC65D42DFF9}" presName="parentTextBox" presStyleLbl="node1" presStyleIdx="0" presStyleCnt="4"/>
      <dgm:spPr/>
      <dgm:t>
        <a:bodyPr/>
        <a:lstStyle/>
        <a:p>
          <a:endParaRPr lang="ru-RU"/>
        </a:p>
      </dgm:t>
    </dgm:pt>
    <dgm:pt modelId="{6241A5AE-F649-4164-AB53-4809C7EE31CD}" type="pres">
      <dgm:prSet presAssocID="{D114D9A8-B5A2-4974-9F5D-3E2454ACE457}" presName="sp" presStyleCnt="0"/>
      <dgm:spPr/>
    </dgm:pt>
    <dgm:pt modelId="{EE6EA2E6-157F-47BF-9C6C-DA486E7249F8}" type="pres">
      <dgm:prSet presAssocID="{22D29E83-B682-438A-B22C-45D807CEC862}" presName="arrowAndChildren" presStyleCnt="0"/>
      <dgm:spPr/>
    </dgm:pt>
    <dgm:pt modelId="{448866BB-6B66-430C-B4DB-17D0C6D21FC0}" type="pres">
      <dgm:prSet presAssocID="{22D29E83-B682-438A-B22C-45D807CEC862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D8DBAC02-E5C5-4726-BF77-B53731C06E49}" type="pres">
      <dgm:prSet presAssocID="{8E5A8EDB-3FF4-4FE3-B7D0-96FEAAA9C899}" presName="sp" presStyleCnt="0"/>
      <dgm:spPr/>
    </dgm:pt>
    <dgm:pt modelId="{CCA8C0D0-520A-49A1-BB38-4B3E6BEDF6D0}" type="pres">
      <dgm:prSet presAssocID="{389E5D6D-57CC-41DB-94BD-F6AEC00F69C6}" presName="arrowAndChildren" presStyleCnt="0"/>
      <dgm:spPr/>
    </dgm:pt>
    <dgm:pt modelId="{625790B5-C4A8-448D-AF68-4A5A27B9E146}" type="pres">
      <dgm:prSet presAssocID="{389E5D6D-57CC-41DB-94BD-F6AEC00F69C6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00767A0E-6FB3-4B86-BF9E-5F55AC191A24}" type="pres">
      <dgm:prSet presAssocID="{F0CD36A4-FC88-4FA0-AA18-4B44730F96B6}" presName="sp" presStyleCnt="0"/>
      <dgm:spPr/>
    </dgm:pt>
    <dgm:pt modelId="{ED58CB6C-FBAD-4123-BE53-FDF73A6655F1}" type="pres">
      <dgm:prSet presAssocID="{1CFE5E1C-46D5-489D-95F6-F02AB083DDBA}" presName="arrowAndChildren" presStyleCnt="0"/>
      <dgm:spPr/>
    </dgm:pt>
    <dgm:pt modelId="{5200650A-B9D5-454B-AC1A-8FCEBD267769}" type="pres">
      <dgm:prSet presAssocID="{1CFE5E1C-46D5-489D-95F6-F02AB083DDBA}" presName="parentTextArrow" presStyleLbl="node1" presStyleIdx="3" presStyleCnt="4" custLinFactNeighborX="329" custLinFactNeighborY="-2375"/>
      <dgm:spPr/>
      <dgm:t>
        <a:bodyPr/>
        <a:lstStyle/>
        <a:p>
          <a:endParaRPr lang="ru-RU"/>
        </a:p>
      </dgm:t>
    </dgm:pt>
  </dgm:ptLst>
  <dgm:cxnLst>
    <dgm:cxn modelId="{3191875A-CCEC-478C-BDED-C270EFC06DD0}" srcId="{0F045C9E-0141-4296-9CAD-084EE08F1E5C}" destId="{1CFE5E1C-46D5-489D-95F6-F02AB083DDBA}" srcOrd="0" destOrd="0" parTransId="{EFC2322C-9C09-4C59-B179-FE9479246E35}" sibTransId="{F0CD36A4-FC88-4FA0-AA18-4B44730F96B6}"/>
    <dgm:cxn modelId="{C66D84DD-3C65-4E3F-BC1F-B44FA1354A8C}" srcId="{0F045C9E-0141-4296-9CAD-084EE08F1E5C}" destId="{22D29E83-B682-438A-B22C-45D807CEC862}" srcOrd="2" destOrd="0" parTransId="{85B30DF3-884C-454A-802F-EF255DD215CA}" sibTransId="{D114D9A8-B5A2-4974-9F5D-3E2454ACE457}"/>
    <dgm:cxn modelId="{995ED3FD-9A84-4AAB-922A-674C2B03D7CD}" type="presOf" srcId="{389E5D6D-57CC-41DB-94BD-F6AEC00F69C6}" destId="{625790B5-C4A8-448D-AF68-4A5A27B9E146}" srcOrd="0" destOrd="0" presId="urn:microsoft.com/office/officeart/2005/8/layout/process4"/>
    <dgm:cxn modelId="{D7C75376-1EEF-4072-A800-6705082AB611}" type="presOf" srcId="{22D29E83-B682-438A-B22C-45D807CEC862}" destId="{448866BB-6B66-430C-B4DB-17D0C6D21FC0}" srcOrd="0" destOrd="0" presId="urn:microsoft.com/office/officeart/2005/8/layout/process4"/>
    <dgm:cxn modelId="{76C690A9-D610-41D7-AA3E-B182E45330D5}" type="presOf" srcId="{23C2BE04-9658-435D-95A3-6FC65D42DFF9}" destId="{D20F633E-B0A5-4EAE-BD6E-D93B958EAAC7}" srcOrd="0" destOrd="0" presId="urn:microsoft.com/office/officeart/2005/8/layout/process4"/>
    <dgm:cxn modelId="{FC07ED2B-570B-4569-8B27-629BD24EBCF8}" srcId="{0F045C9E-0141-4296-9CAD-084EE08F1E5C}" destId="{23C2BE04-9658-435D-95A3-6FC65D42DFF9}" srcOrd="3" destOrd="0" parTransId="{76A14959-DF71-46C7-AAA8-DF325250B8D7}" sibTransId="{6F212935-0ECA-4B1A-9AD2-E885E34971B7}"/>
    <dgm:cxn modelId="{E35E4EAD-D089-49DF-A446-AB3D17FB58F3}" type="presOf" srcId="{0F045C9E-0141-4296-9CAD-084EE08F1E5C}" destId="{CDBFE690-CA37-4D2D-9997-30DA9AFF32BD}" srcOrd="0" destOrd="0" presId="urn:microsoft.com/office/officeart/2005/8/layout/process4"/>
    <dgm:cxn modelId="{71E5FF41-A16C-4D27-8CBE-C82065A79BB7}" type="presOf" srcId="{1CFE5E1C-46D5-489D-95F6-F02AB083DDBA}" destId="{5200650A-B9D5-454B-AC1A-8FCEBD267769}" srcOrd="0" destOrd="0" presId="urn:microsoft.com/office/officeart/2005/8/layout/process4"/>
    <dgm:cxn modelId="{AF8FF74A-755B-4DCB-AC43-421DE747577C}" srcId="{0F045C9E-0141-4296-9CAD-084EE08F1E5C}" destId="{389E5D6D-57CC-41DB-94BD-F6AEC00F69C6}" srcOrd="1" destOrd="0" parTransId="{EE4D7292-EBE6-44C4-8884-89D598A58092}" sibTransId="{8E5A8EDB-3FF4-4FE3-B7D0-96FEAAA9C899}"/>
    <dgm:cxn modelId="{A5579C33-C408-4C10-8DC4-2C2B00ADF7E0}" type="presParOf" srcId="{CDBFE690-CA37-4D2D-9997-30DA9AFF32BD}" destId="{BC8C38CC-37A7-4A2E-8EF5-7AEDEF6B27C2}" srcOrd="0" destOrd="0" presId="urn:microsoft.com/office/officeart/2005/8/layout/process4"/>
    <dgm:cxn modelId="{7993CB08-0793-4490-B74A-127C3668177D}" type="presParOf" srcId="{BC8C38CC-37A7-4A2E-8EF5-7AEDEF6B27C2}" destId="{D20F633E-B0A5-4EAE-BD6E-D93B958EAAC7}" srcOrd="0" destOrd="0" presId="urn:microsoft.com/office/officeart/2005/8/layout/process4"/>
    <dgm:cxn modelId="{1FD8F9CB-CD40-40D7-B225-9B3F1B721689}" type="presParOf" srcId="{CDBFE690-CA37-4D2D-9997-30DA9AFF32BD}" destId="{6241A5AE-F649-4164-AB53-4809C7EE31CD}" srcOrd="1" destOrd="0" presId="urn:microsoft.com/office/officeart/2005/8/layout/process4"/>
    <dgm:cxn modelId="{6D9A0591-5805-4E12-8E6D-9807051F300F}" type="presParOf" srcId="{CDBFE690-CA37-4D2D-9997-30DA9AFF32BD}" destId="{EE6EA2E6-157F-47BF-9C6C-DA486E7249F8}" srcOrd="2" destOrd="0" presId="urn:microsoft.com/office/officeart/2005/8/layout/process4"/>
    <dgm:cxn modelId="{3D35B76B-1C4D-4394-90B0-99A83A0E80CE}" type="presParOf" srcId="{EE6EA2E6-157F-47BF-9C6C-DA486E7249F8}" destId="{448866BB-6B66-430C-B4DB-17D0C6D21FC0}" srcOrd="0" destOrd="0" presId="urn:microsoft.com/office/officeart/2005/8/layout/process4"/>
    <dgm:cxn modelId="{CC622254-F482-4184-946E-C8125C0DAD4D}" type="presParOf" srcId="{CDBFE690-CA37-4D2D-9997-30DA9AFF32BD}" destId="{D8DBAC02-E5C5-4726-BF77-B53731C06E49}" srcOrd="3" destOrd="0" presId="urn:microsoft.com/office/officeart/2005/8/layout/process4"/>
    <dgm:cxn modelId="{28C5BF1F-F1FA-46D7-AAFE-42995AB2E6BF}" type="presParOf" srcId="{CDBFE690-CA37-4D2D-9997-30DA9AFF32BD}" destId="{CCA8C0D0-520A-49A1-BB38-4B3E6BEDF6D0}" srcOrd="4" destOrd="0" presId="urn:microsoft.com/office/officeart/2005/8/layout/process4"/>
    <dgm:cxn modelId="{AA452982-16E9-4B90-96DB-82168938E906}" type="presParOf" srcId="{CCA8C0D0-520A-49A1-BB38-4B3E6BEDF6D0}" destId="{625790B5-C4A8-448D-AF68-4A5A27B9E146}" srcOrd="0" destOrd="0" presId="urn:microsoft.com/office/officeart/2005/8/layout/process4"/>
    <dgm:cxn modelId="{605355BE-1459-498F-A72A-16B2A34A3802}" type="presParOf" srcId="{CDBFE690-CA37-4D2D-9997-30DA9AFF32BD}" destId="{00767A0E-6FB3-4B86-BF9E-5F55AC191A24}" srcOrd="5" destOrd="0" presId="urn:microsoft.com/office/officeart/2005/8/layout/process4"/>
    <dgm:cxn modelId="{47427CDA-0556-4ED9-B3E5-2C00DD0C5EF4}" type="presParOf" srcId="{CDBFE690-CA37-4D2D-9997-30DA9AFF32BD}" destId="{ED58CB6C-FBAD-4123-BE53-FDF73A6655F1}" srcOrd="6" destOrd="0" presId="urn:microsoft.com/office/officeart/2005/8/layout/process4"/>
    <dgm:cxn modelId="{641CA37B-16A6-4D37-934A-B7752748B2C5}" type="presParOf" srcId="{ED58CB6C-FBAD-4123-BE53-FDF73A6655F1}" destId="{5200650A-B9D5-454B-AC1A-8FCEBD26776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3B25E5-2EC9-443F-8B4E-FF516805832E}" type="doc">
      <dgm:prSet loTypeId="urn:microsoft.com/office/officeart/2005/8/layout/cycle6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9EF716F-B252-4698-9E07-7CDE7B769916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>
              <a:solidFill>
                <a:schemeClr val="tx1"/>
              </a:solidFill>
            </a:rPr>
            <a:t>Правовая </a:t>
          </a:r>
        </a:p>
        <a:p>
          <a:r>
            <a:rPr lang="ru-RU" sz="1600" b="1">
              <a:solidFill>
                <a:schemeClr val="tx1"/>
              </a:solidFill>
            </a:rPr>
            <a:t>среда</a:t>
          </a:r>
          <a:endParaRPr lang="ru-RU" sz="1600" b="1" dirty="0">
            <a:solidFill>
              <a:schemeClr val="tx1"/>
            </a:solidFill>
          </a:endParaRPr>
        </a:p>
      </dgm:t>
    </dgm:pt>
    <dgm:pt modelId="{A564397A-27BA-4C80-87BD-11DD63011920}" type="parTrans" cxnId="{296A584A-F9BB-4C70-9A14-54EB2FB94454}">
      <dgm:prSet/>
      <dgm:spPr/>
      <dgm:t>
        <a:bodyPr/>
        <a:lstStyle/>
        <a:p>
          <a:endParaRPr lang="ru-RU"/>
        </a:p>
      </dgm:t>
    </dgm:pt>
    <dgm:pt modelId="{066C54C5-501D-4687-9E6D-B7FCD220393C}" type="sibTrans" cxnId="{296A584A-F9BB-4C70-9A14-54EB2FB94454}">
      <dgm:prSet/>
      <dgm:spPr/>
      <dgm:t>
        <a:bodyPr/>
        <a:lstStyle/>
        <a:p>
          <a:endParaRPr lang="ru-RU"/>
        </a:p>
      </dgm:t>
    </dgm:pt>
    <dgm:pt modelId="{B94BA920-7FEF-4681-A5B3-0AF2AC713856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>
              <a:solidFill>
                <a:schemeClr val="tx1"/>
              </a:solidFill>
            </a:rPr>
            <a:t>Социальная среда</a:t>
          </a:r>
          <a:endParaRPr lang="ru-RU" b="1" dirty="0">
            <a:solidFill>
              <a:schemeClr val="tx1"/>
            </a:solidFill>
          </a:endParaRPr>
        </a:p>
      </dgm:t>
    </dgm:pt>
    <dgm:pt modelId="{736D24F1-3FB0-42C7-963A-BC042E0F8247}" type="parTrans" cxnId="{683C45F2-FBBA-4A0E-BDCB-478C95B36A16}">
      <dgm:prSet/>
      <dgm:spPr/>
      <dgm:t>
        <a:bodyPr/>
        <a:lstStyle/>
        <a:p>
          <a:endParaRPr lang="ru-RU"/>
        </a:p>
      </dgm:t>
    </dgm:pt>
    <dgm:pt modelId="{670D8F01-ACB4-403D-8186-823D899AEA1C}" type="sibTrans" cxnId="{683C45F2-FBBA-4A0E-BDCB-478C95B36A16}">
      <dgm:prSet/>
      <dgm:spPr/>
      <dgm:t>
        <a:bodyPr/>
        <a:lstStyle/>
        <a:p>
          <a:endParaRPr lang="ru-RU"/>
        </a:p>
      </dgm:t>
    </dgm:pt>
    <dgm:pt modelId="{C1528EDC-3C06-4A86-AF25-2768ED5FE30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>
              <a:solidFill>
                <a:schemeClr val="tx1"/>
              </a:solidFill>
            </a:rPr>
            <a:t>Информационная среда</a:t>
          </a:r>
          <a:endParaRPr lang="ru-RU" b="1" dirty="0">
            <a:solidFill>
              <a:schemeClr val="tx1"/>
            </a:solidFill>
          </a:endParaRPr>
        </a:p>
      </dgm:t>
    </dgm:pt>
    <dgm:pt modelId="{144330A3-25AE-4F54-B5B4-582BBC3D7305}" type="parTrans" cxnId="{AB5ADAB5-2EDC-455A-8BC8-F50FFF90534F}">
      <dgm:prSet/>
      <dgm:spPr/>
      <dgm:t>
        <a:bodyPr/>
        <a:lstStyle/>
        <a:p>
          <a:endParaRPr lang="ru-RU"/>
        </a:p>
      </dgm:t>
    </dgm:pt>
    <dgm:pt modelId="{BDC751A8-6176-434B-9D11-9704CB126A70}" type="sibTrans" cxnId="{AB5ADAB5-2EDC-455A-8BC8-F50FFF90534F}">
      <dgm:prSet/>
      <dgm:spPr/>
      <dgm:t>
        <a:bodyPr/>
        <a:lstStyle/>
        <a:p>
          <a:endParaRPr lang="ru-RU"/>
        </a:p>
      </dgm:t>
    </dgm:pt>
    <dgm:pt modelId="{517320F8-7869-4742-8638-51BDBEAD1F55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b="1">
              <a:solidFill>
                <a:schemeClr val="tx1"/>
              </a:solidFill>
            </a:rPr>
            <a:t>Экономическая среда</a:t>
          </a:r>
          <a:endParaRPr lang="ru-RU" sz="1600" b="1" dirty="0">
            <a:solidFill>
              <a:schemeClr val="tx1"/>
            </a:solidFill>
          </a:endParaRPr>
        </a:p>
      </dgm:t>
    </dgm:pt>
    <dgm:pt modelId="{731535F6-65F0-4874-BE41-BD70FF0D0C87}" type="parTrans" cxnId="{6438CCFB-DA43-4440-9ABE-F8E0209E7A8F}">
      <dgm:prSet/>
      <dgm:spPr/>
      <dgm:t>
        <a:bodyPr/>
        <a:lstStyle/>
        <a:p>
          <a:endParaRPr lang="ru-RU"/>
        </a:p>
      </dgm:t>
    </dgm:pt>
    <dgm:pt modelId="{DD652E26-3E68-49CF-9A95-8BB25E193B39}" type="sibTrans" cxnId="{6438CCFB-DA43-4440-9ABE-F8E0209E7A8F}">
      <dgm:prSet/>
      <dgm:spPr/>
      <dgm:t>
        <a:bodyPr/>
        <a:lstStyle/>
        <a:p>
          <a:endParaRPr lang="ru-RU"/>
        </a:p>
      </dgm:t>
    </dgm:pt>
    <dgm:pt modelId="{F06053E9-39B6-4523-90E2-516FA5BD0023}">
      <dgm:prSet phldrT="[Текст]" custT="1"/>
      <dgm:spPr/>
      <dgm:t>
        <a:bodyPr/>
        <a:lstStyle/>
        <a:p>
          <a:r>
            <a:rPr lang="ru-RU" sz="1500" b="1" dirty="0">
              <a:solidFill>
                <a:schemeClr val="tx1"/>
              </a:solidFill>
            </a:rPr>
            <a:t>Инфраструктурная среда</a:t>
          </a:r>
        </a:p>
      </dgm:t>
    </dgm:pt>
    <dgm:pt modelId="{AAA8DFD2-5403-46AE-B007-D2FF706BF19B}" type="parTrans" cxnId="{1E82FA78-5CA5-4B9E-B58C-438C5B17918E}">
      <dgm:prSet/>
      <dgm:spPr/>
      <dgm:t>
        <a:bodyPr/>
        <a:lstStyle/>
        <a:p>
          <a:endParaRPr lang="ru-RU"/>
        </a:p>
      </dgm:t>
    </dgm:pt>
    <dgm:pt modelId="{AAD40471-D4BC-4277-A056-EDA0E96976BF}" type="sibTrans" cxnId="{1E82FA78-5CA5-4B9E-B58C-438C5B17918E}">
      <dgm:prSet/>
      <dgm:spPr/>
      <dgm:t>
        <a:bodyPr/>
        <a:lstStyle/>
        <a:p>
          <a:endParaRPr lang="ru-RU"/>
        </a:p>
      </dgm:t>
    </dgm:pt>
    <dgm:pt modelId="{647D503D-6DCA-4A14-BCF6-4A7FAC51B224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380FEB14-85A7-43E5-B004-6221DA1EB3E2}" type="parTrans" cxnId="{EE9F6FEF-FF4E-4790-977B-5C9F6F67040D}">
      <dgm:prSet/>
      <dgm:spPr/>
      <dgm:t>
        <a:bodyPr/>
        <a:lstStyle/>
        <a:p>
          <a:endParaRPr lang="ru-RU"/>
        </a:p>
      </dgm:t>
    </dgm:pt>
    <dgm:pt modelId="{B980E3E6-FF02-434C-9FF0-D9794891D49C}" type="sibTrans" cxnId="{EE9F6FEF-FF4E-4790-977B-5C9F6F67040D}">
      <dgm:prSet/>
      <dgm:spPr/>
      <dgm:t>
        <a:bodyPr/>
        <a:lstStyle/>
        <a:p>
          <a:endParaRPr lang="ru-RU"/>
        </a:p>
      </dgm:t>
    </dgm:pt>
    <dgm:pt modelId="{93C7EDAF-C07E-4605-8835-AB43DAB8C5EF}" type="pres">
      <dgm:prSet presAssocID="{B43B25E5-2EC9-443F-8B4E-FF51680583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D7C96D-7B84-46CD-B3B1-AA63ECF13D89}" type="pres">
      <dgm:prSet presAssocID="{09EF716F-B252-4698-9E07-7CDE7B769916}" presName="node" presStyleLbl="node1" presStyleIdx="0" presStyleCnt="6" custScaleX="110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55153-CF58-4657-8E5B-EF8B8F145FDD}" type="pres">
      <dgm:prSet presAssocID="{09EF716F-B252-4698-9E07-7CDE7B769916}" presName="spNode" presStyleCnt="0"/>
      <dgm:spPr/>
    </dgm:pt>
    <dgm:pt modelId="{E1A74C0F-9EF6-4E67-94CC-F8764931B44F}" type="pres">
      <dgm:prSet presAssocID="{066C54C5-501D-4687-9E6D-B7FCD220393C}" presName="sibTrans" presStyleLbl="sibTrans1D1" presStyleIdx="0" presStyleCnt="6"/>
      <dgm:spPr/>
      <dgm:t>
        <a:bodyPr/>
        <a:lstStyle/>
        <a:p>
          <a:endParaRPr lang="ru-RU"/>
        </a:p>
      </dgm:t>
    </dgm:pt>
    <dgm:pt modelId="{41667703-D4E6-419C-9607-6C899662A39F}" type="pres">
      <dgm:prSet presAssocID="{647D503D-6DCA-4A14-BCF6-4A7FAC51B224}" presName="node" presStyleLbl="node1" presStyleIdx="1" presStyleCnt="6" custScaleX="108310" custRadScaleRad="108905" custRadScaleInc="12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4AD9D-AC93-46EA-8A34-B36666FAE14D}" type="pres">
      <dgm:prSet presAssocID="{647D503D-6DCA-4A14-BCF6-4A7FAC51B224}" presName="spNode" presStyleCnt="0"/>
      <dgm:spPr/>
    </dgm:pt>
    <dgm:pt modelId="{C2BB88D3-BCDC-4378-A7D0-E86054E77C19}" type="pres">
      <dgm:prSet presAssocID="{B980E3E6-FF02-434C-9FF0-D9794891D49C}" presName="sibTrans" presStyleLbl="sibTrans1D1" presStyleIdx="1" presStyleCnt="6"/>
      <dgm:spPr/>
      <dgm:t>
        <a:bodyPr/>
        <a:lstStyle/>
        <a:p>
          <a:endParaRPr lang="ru-RU"/>
        </a:p>
      </dgm:t>
    </dgm:pt>
    <dgm:pt modelId="{55797051-3726-40E5-A8F3-FCFC57250B4D}" type="pres">
      <dgm:prSet presAssocID="{B94BA920-7FEF-4681-A5B3-0AF2AC713856}" presName="node" presStyleLbl="node1" presStyleIdx="2" presStyleCnt="6" custScaleX="111768" custRadScaleRad="108476" custRadScaleInc="-1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624A6-0A84-4766-BFF8-3172448F45F6}" type="pres">
      <dgm:prSet presAssocID="{B94BA920-7FEF-4681-A5B3-0AF2AC713856}" presName="spNode" presStyleCnt="0"/>
      <dgm:spPr/>
    </dgm:pt>
    <dgm:pt modelId="{FA9822CD-A0D6-49BB-B224-6DE74A53BCC2}" type="pres">
      <dgm:prSet presAssocID="{670D8F01-ACB4-403D-8186-823D899AEA1C}" presName="sibTrans" presStyleLbl="sibTrans1D1" presStyleIdx="2" presStyleCnt="6"/>
      <dgm:spPr/>
      <dgm:t>
        <a:bodyPr/>
        <a:lstStyle/>
        <a:p>
          <a:endParaRPr lang="ru-RU"/>
        </a:p>
      </dgm:t>
    </dgm:pt>
    <dgm:pt modelId="{D77CC461-0104-4FF0-8B93-987A11508D4E}" type="pres">
      <dgm:prSet presAssocID="{C1528EDC-3C06-4A86-AF25-2768ED5FE306}" presName="node" presStyleLbl="node1" presStyleIdx="3" presStyleCnt="6" custScaleX="112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18D2E-C7F1-4764-B6B6-B5BBC21E8CB2}" type="pres">
      <dgm:prSet presAssocID="{C1528EDC-3C06-4A86-AF25-2768ED5FE306}" presName="spNode" presStyleCnt="0"/>
      <dgm:spPr/>
    </dgm:pt>
    <dgm:pt modelId="{0B438837-AE77-4B8B-A992-75A15F0A1066}" type="pres">
      <dgm:prSet presAssocID="{BDC751A8-6176-434B-9D11-9704CB126A70}" presName="sibTrans" presStyleLbl="sibTrans1D1" presStyleIdx="3" presStyleCnt="6"/>
      <dgm:spPr/>
      <dgm:t>
        <a:bodyPr/>
        <a:lstStyle/>
        <a:p>
          <a:endParaRPr lang="ru-RU"/>
        </a:p>
      </dgm:t>
    </dgm:pt>
    <dgm:pt modelId="{5D5AD91A-7404-4811-AE55-9211DD7F5D4B}" type="pres">
      <dgm:prSet presAssocID="{517320F8-7869-4742-8638-51BDBEAD1F55}" presName="node" presStyleLbl="node1" presStyleIdx="4" presStyleCnt="6" custScaleX="113558" custRadScaleRad="111590" custRadScaleInc="5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BB3E5-06DC-48CE-BA29-D363C68E3A77}" type="pres">
      <dgm:prSet presAssocID="{517320F8-7869-4742-8638-51BDBEAD1F55}" presName="spNode" presStyleCnt="0"/>
      <dgm:spPr/>
    </dgm:pt>
    <dgm:pt modelId="{123F3FF3-073E-4597-B032-91FC70159BC3}" type="pres">
      <dgm:prSet presAssocID="{DD652E26-3E68-49CF-9A95-8BB25E193B39}" presName="sibTrans" presStyleLbl="sibTrans1D1" presStyleIdx="4" presStyleCnt="6"/>
      <dgm:spPr/>
      <dgm:t>
        <a:bodyPr/>
        <a:lstStyle/>
        <a:p>
          <a:endParaRPr lang="ru-RU"/>
        </a:p>
      </dgm:t>
    </dgm:pt>
    <dgm:pt modelId="{D1D52D54-5EB7-48AC-8BB2-59FDD286FC4F}" type="pres">
      <dgm:prSet presAssocID="{F06053E9-39B6-4523-90E2-516FA5BD0023}" presName="node" presStyleLbl="node1" presStyleIdx="5" presStyleCnt="6" custScaleX="113782" custRadScaleRad="110545" custRadScaleInc="-10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2C5AC-512F-423B-8372-B7438E1A3A42}" type="pres">
      <dgm:prSet presAssocID="{F06053E9-39B6-4523-90E2-516FA5BD0023}" presName="spNode" presStyleCnt="0"/>
      <dgm:spPr/>
    </dgm:pt>
    <dgm:pt modelId="{08FF340C-967E-491C-8AD3-E85AF9B30781}" type="pres">
      <dgm:prSet presAssocID="{AAD40471-D4BC-4277-A056-EDA0E96976BF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B784B082-9175-41A3-BF1A-07CC010F71B9}" type="presOf" srcId="{F06053E9-39B6-4523-90E2-516FA5BD0023}" destId="{D1D52D54-5EB7-48AC-8BB2-59FDD286FC4F}" srcOrd="0" destOrd="0" presId="urn:microsoft.com/office/officeart/2005/8/layout/cycle6"/>
    <dgm:cxn modelId="{0C12E50D-2D3D-4443-AC7D-FF69A249A0F3}" type="presOf" srcId="{B980E3E6-FF02-434C-9FF0-D9794891D49C}" destId="{C2BB88D3-BCDC-4378-A7D0-E86054E77C19}" srcOrd="0" destOrd="0" presId="urn:microsoft.com/office/officeart/2005/8/layout/cycle6"/>
    <dgm:cxn modelId="{D971D352-18F3-4E71-99DA-5DD7B3E0CA99}" type="presOf" srcId="{647D503D-6DCA-4A14-BCF6-4A7FAC51B224}" destId="{41667703-D4E6-419C-9607-6C899662A39F}" srcOrd="0" destOrd="0" presId="urn:microsoft.com/office/officeart/2005/8/layout/cycle6"/>
    <dgm:cxn modelId="{02AAF331-4106-4B74-89A9-9EB509911E08}" type="presOf" srcId="{C1528EDC-3C06-4A86-AF25-2768ED5FE306}" destId="{D77CC461-0104-4FF0-8B93-987A11508D4E}" srcOrd="0" destOrd="0" presId="urn:microsoft.com/office/officeart/2005/8/layout/cycle6"/>
    <dgm:cxn modelId="{7E9B8066-BAD7-4664-8EA4-B86241ECB74B}" type="presOf" srcId="{09EF716F-B252-4698-9E07-7CDE7B769916}" destId="{A6D7C96D-7B84-46CD-B3B1-AA63ECF13D89}" srcOrd="0" destOrd="0" presId="urn:microsoft.com/office/officeart/2005/8/layout/cycle6"/>
    <dgm:cxn modelId="{D4087749-F0A6-4802-9152-E876AA2867A9}" type="presOf" srcId="{517320F8-7869-4742-8638-51BDBEAD1F55}" destId="{5D5AD91A-7404-4811-AE55-9211DD7F5D4B}" srcOrd="0" destOrd="0" presId="urn:microsoft.com/office/officeart/2005/8/layout/cycle6"/>
    <dgm:cxn modelId="{C7C71022-1E28-4CAB-8863-2AED5A7CE6B3}" type="presOf" srcId="{670D8F01-ACB4-403D-8186-823D899AEA1C}" destId="{FA9822CD-A0D6-49BB-B224-6DE74A53BCC2}" srcOrd="0" destOrd="0" presId="urn:microsoft.com/office/officeart/2005/8/layout/cycle6"/>
    <dgm:cxn modelId="{AB5ADAB5-2EDC-455A-8BC8-F50FFF90534F}" srcId="{B43B25E5-2EC9-443F-8B4E-FF516805832E}" destId="{C1528EDC-3C06-4A86-AF25-2768ED5FE306}" srcOrd="3" destOrd="0" parTransId="{144330A3-25AE-4F54-B5B4-582BBC3D7305}" sibTransId="{BDC751A8-6176-434B-9D11-9704CB126A70}"/>
    <dgm:cxn modelId="{A3447C93-39A2-4183-924A-A9635F638510}" type="presOf" srcId="{B43B25E5-2EC9-443F-8B4E-FF516805832E}" destId="{93C7EDAF-C07E-4605-8835-AB43DAB8C5EF}" srcOrd="0" destOrd="0" presId="urn:microsoft.com/office/officeart/2005/8/layout/cycle6"/>
    <dgm:cxn modelId="{683C45F2-FBBA-4A0E-BDCB-478C95B36A16}" srcId="{B43B25E5-2EC9-443F-8B4E-FF516805832E}" destId="{B94BA920-7FEF-4681-A5B3-0AF2AC713856}" srcOrd="2" destOrd="0" parTransId="{736D24F1-3FB0-42C7-963A-BC042E0F8247}" sibTransId="{670D8F01-ACB4-403D-8186-823D899AEA1C}"/>
    <dgm:cxn modelId="{1E82FA78-5CA5-4B9E-B58C-438C5B17918E}" srcId="{B43B25E5-2EC9-443F-8B4E-FF516805832E}" destId="{F06053E9-39B6-4523-90E2-516FA5BD0023}" srcOrd="5" destOrd="0" parTransId="{AAA8DFD2-5403-46AE-B007-D2FF706BF19B}" sibTransId="{AAD40471-D4BC-4277-A056-EDA0E96976BF}"/>
    <dgm:cxn modelId="{BB3DE23A-4C8B-4A7F-94D6-BBC6367740B1}" type="presOf" srcId="{066C54C5-501D-4687-9E6D-B7FCD220393C}" destId="{E1A74C0F-9EF6-4E67-94CC-F8764931B44F}" srcOrd="0" destOrd="0" presId="urn:microsoft.com/office/officeart/2005/8/layout/cycle6"/>
    <dgm:cxn modelId="{89485062-5497-4FF3-A3CB-8F1ECAB746E5}" type="presOf" srcId="{B94BA920-7FEF-4681-A5B3-0AF2AC713856}" destId="{55797051-3726-40E5-A8F3-FCFC57250B4D}" srcOrd="0" destOrd="0" presId="urn:microsoft.com/office/officeart/2005/8/layout/cycle6"/>
    <dgm:cxn modelId="{D2FE61F7-9F6B-409B-8FDE-6EDC429E52A2}" type="presOf" srcId="{DD652E26-3E68-49CF-9A95-8BB25E193B39}" destId="{123F3FF3-073E-4597-B032-91FC70159BC3}" srcOrd="0" destOrd="0" presId="urn:microsoft.com/office/officeart/2005/8/layout/cycle6"/>
    <dgm:cxn modelId="{296A584A-F9BB-4C70-9A14-54EB2FB94454}" srcId="{B43B25E5-2EC9-443F-8B4E-FF516805832E}" destId="{09EF716F-B252-4698-9E07-7CDE7B769916}" srcOrd="0" destOrd="0" parTransId="{A564397A-27BA-4C80-87BD-11DD63011920}" sibTransId="{066C54C5-501D-4687-9E6D-B7FCD220393C}"/>
    <dgm:cxn modelId="{EE9F6FEF-FF4E-4790-977B-5C9F6F67040D}" srcId="{B43B25E5-2EC9-443F-8B4E-FF516805832E}" destId="{647D503D-6DCA-4A14-BCF6-4A7FAC51B224}" srcOrd="1" destOrd="0" parTransId="{380FEB14-85A7-43E5-B004-6221DA1EB3E2}" sibTransId="{B980E3E6-FF02-434C-9FF0-D9794891D49C}"/>
    <dgm:cxn modelId="{A88D868F-3DAA-4DCB-86FE-5079590B3C05}" type="presOf" srcId="{BDC751A8-6176-434B-9D11-9704CB126A70}" destId="{0B438837-AE77-4B8B-A992-75A15F0A1066}" srcOrd="0" destOrd="0" presId="urn:microsoft.com/office/officeart/2005/8/layout/cycle6"/>
    <dgm:cxn modelId="{6438CCFB-DA43-4440-9ABE-F8E0209E7A8F}" srcId="{B43B25E5-2EC9-443F-8B4E-FF516805832E}" destId="{517320F8-7869-4742-8638-51BDBEAD1F55}" srcOrd="4" destOrd="0" parTransId="{731535F6-65F0-4874-BE41-BD70FF0D0C87}" sibTransId="{DD652E26-3E68-49CF-9A95-8BB25E193B39}"/>
    <dgm:cxn modelId="{4E774AA6-564B-4FD9-A21A-760ADA327E2C}" type="presOf" srcId="{AAD40471-D4BC-4277-A056-EDA0E96976BF}" destId="{08FF340C-967E-491C-8AD3-E85AF9B30781}" srcOrd="0" destOrd="0" presId="urn:microsoft.com/office/officeart/2005/8/layout/cycle6"/>
    <dgm:cxn modelId="{F7360994-4575-4670-B863-2ADE08242DA1}" type="presParOf" srcId="{93C7EDAF-C07E-4605-8835-AB43DAB8C5EF}" destId="{A6D7C96D-7B84-46CD-B3B1-AA63ECF13D89}" srcOrd="0" destOrd="0" presId="urn:microsoft.com/office/officeart/2005/8/layout/cycle6"/>
    <dgm:cxn modelId="{8C905A81-F19B-4E55-B53C-70262CFBA0C0}" type="presParOf" srcId="{93C7EDAF-C07E-4605-8835-AB43DAB8C5EF}" destId="{3DE55153-CF58-4657-8E5B-EF8B8F145FDD}" srcOrd="1" destOrd="0" presId="urn:microsoft.com/office/officeart/2005/8/layout/cycle6"/>
    <dgm:cxn modelId="{4E4F49EF-537C-49B5-A6AB-360B5DB38E15}" type="presParOf" srcId="{93C7EDAF-C07E-4605-8835-AB43DAB8C5EF}" destId="{E1A74C0F-9EF6-4E67-94CC-F8764931B44F}" srcOrd="2" destOrd="0" presId="urn:microsoft.com/office/officeart/2005/8/layout/cycle6"/>
    <dgm:cxn modelId="{8CA7F0ED-E656-431B-BEE9-C63FB0E15A88}" type="presParOf" srcId="{93C7EDAF-C07E-4605-8835-AB43DAB8C5EF}" destId="{41667703-D4E6-419C-9607-6C899662A39F}" srcOrd="3" destOrd="0" presId="urn:microsoft.com/office/officeart/2005/8/layout/cycle6"/>
    <dgm:cxn modelId="{A6D694BF-0A52-47AA-8C9A-063C73680695}" type="presParOf" srcId="{93C7EDAF-C07E-4605-8835-AB43DAB8C5EF}" destId="{0944AD9D-AC93-46EA-8A34-B36666FAE14D}" srcOrd="4" destOrd="0" presId="urn:microsoft.com/office/officeart/2005/8/layout/cycle6"/>
    <dgm:cxn modelId="{4EF57267-3FEA-4D15-9ABA-1B08AD2ABAFB}" type="presParOf" srcId="{93C7EDAF-C07E-4605-8835-AB43DAB8C5EF}" destId="{C2BB88D3-BCDC-4378-A7D0-E86054E77C19}" srcOrd="5" destOrd="0" presId="urn:microsoft.com/office/officeart/2005/8/layout/cycle6"/>
    <dgm:cxn modelId="{18294D8D-E6D8-404D-A43F-0BDC0C1C8C46}" type="presParOf" srcId="{93C7EDAF-C07E-4605-8835-AB43DAB8C5EF}" destId="{55797051-3726-40E5-A8F3-FCFC57250B4D}" srcOrd="6" destOrd="0" presId="urn:microsoft.com/office/officeart/2005/8/layout/cycle6"/>
    <dgm:cxn modelId="{69DD4622-9631-45CD-BDC5-841D66F0D7F5}" type="presParOf" srcId="{93C7EDAF-C07E-4605-8835-AB43DAB8C5EF}" destId="{D2D624A6-0A84-4766-BFF8-3172448F45F6}" srcOrd="7" destOrd="0" presId="urn:microsoft.com/office/officeart/2005/8/layout/cycle6"/>
    <dgm:cxn modelId="{25144B81-7490-4CA4-B8E3-F8F1D9DC855E}" type="presParOf" srcId="{93C7EDAF-C07E-4605-8835-AB43DAB8C5EF}" destId="{FA9822CD-A0D6-49BB-B224-6DE74A53BCC2}" srcOrd="8" destOrd="0" presId="urn:microsoft.com/office/officeart/2005/8/layout/cycle6"/>
    <dgm:cxn modelId="{C79459F6-A0DB-444F-8A14-1A521EEFD1EF}" type="presParOf" srcId="{93C7EDAF-C07E-4605-8835-AB43DAB8C5EF}" destId="{D77CC461-0104-4FF0-8B93-987A11508D4E}" srcOrd="9" destOrd="0" presId="urn:microsoft.com/office/officeart/2005/8/layout/cycle6"/>
    <dgm:cxn modelId="{8BC86C1A-359F-4CCD-8B99-712D9C0B685D}" type="presParOf" srcId="{93C7EDAF-C07E-4605-8835-AB43DAB8C5EF}" destId="{E4918D2E-C7F1-4764-B6B6-B5BBC21E8CB2}" srcOrd="10" destOrd="0" presId="urn:microsoft.com/office/officeart/2005/8/layout/cycle6"/>
    <dgm:cxn modelId="{1941269F-FC03-408A-B49C-7FF97B49CC66}" type="presParOf" srcId="{93C7EDAF-C07E-4605-8835-AB43DAB8C5EF}" destId="{0B438837-AE77-4B8B-A992-75A15F0A1066}" srcOrd="11" destOrd="0" presId="urn:microsoft.com/office/officeart/2005/8/layout/cycle6"/>
    <dgm:cxn modelId="{14D19669-0735-43BA-BE69-BE08623620D7}" type="presParOf" srcId="{93C7EDAF-C07E-4605-8835-AB43DAB8C5EF}" destId="{5D5AD91A-7404-4811-AE55-9211DD7F5D4B}" srcOrd="12" destOrd="0" presId="urn:microsoft.com/office/officeart/2005/8/layout/cycle6"/>
    <dgm:cxn modelId="{2B5E6B4C-86EA-4B9E-BB8F-9A4AD0EB626A}" type="presParOf" srcId="{93C7EDAF-C07E-4605-8835-AB43DAB8C5EF}" destId="{0ACBB3E5-06DC-48CE-BA29-D363C68E3A77}" srcOrd="13" destOrd="0" presId="urn:microsoft.com/office/officeart/2005/8/layout/cycle6"/>
    <dgm:cxn modelId="{8AD1BB7A-28A4-43AF-9C4C-A6F532AE3BFC}" type="presParOf" srcId="{93C7EDAF-C07E-4605-8835-AB43DAB8C5EF}" destId="{123F3FF3-073E-4597-B032-91FC70159BC3}" srcOrd="14" destOrd="0" presId="urn:microsoft.com/office/officeart/2005/8/layout/cycle6"/>
    <dgm:cxn modelId="{AE33A036-3326-4D9D-8858-5F71455440CF}" type="presParOf" srcId="{93C7EDAF-C07E-4605-8835-AB43DAB8C5EF}" destId="{D1D52D54-5EB7-48AC-8BB2-59FDD286FC4F}" srcOrd="15" destOrd="0" presId="urn:microsoft.com/office/officeart/2005/8/layout/cycle6"/>
    <dgm:cxn modelId="{F5BD79AC-A1B7-4147-A4F1-F7F127CF42BD}" type="presParOf" srcId="{93C7EDAF-C07E-4605-8835-AB43DAB8C5EF}" destId="{E912C5AC-512F-423B-8372-B7438E1A3A42}" srcOrd="16" destOrd="0" presId="urn:microsoft.com/office/officeart/2005/8/layout/cycle6"/>
    <dgm:cxn modelId="{AAEA49DF-755B-45A2-B1A9-2F678DF12F1D}" type="presParOf" srcId="{93C7EDAF-C07E-4605-8835-AB43DAB8C5EF}" destId="{08FF340C-967E-491C-8AD3-E85AF9B30781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53B44C-FF24-45DA-A694-EB968CCAE881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0C19835-7CD7-4BCF-85BB-907C6A93B53E}">
      <dgm:prSet custT="1"/>
      <dgm:spPr/>
      <dgm:t>
        <a:bodyPr/>
        <a:lstStyle/>
        <a:p>
          <a:r>
            <a:rPr lang="ru-RU" sz="1400" b="1" dirty="0"/>
            <a:t>Инфраструктурная среда</a:t>
          </a:r>
        </a:p>
      </dgm:t>
    </dgm:pt>
    <dgm:pt modelId="{72357D2A-15F6-4F22-A210-FF0A5DAEE085}" type="parTrans" cxnId="{93F11F62-D239-44ED-8F97-B09E2E91A264}">
      <dgm:prSet/>
      <dgm:spPr/>
      <dgm:t>
        <a:bodyPr/>
        <a:lstStyle/>
        <a:p>
          <a:endParaRPr lang="ru-RU"/>
        </a:p>
      </dgm:t>
    </dgm:pt>
    <dgm:pt modelId="{9793704A-09E8-434D-A1C7-7039A61BE4CE}" type="sibTrans" cxnId="{93F11F62-D239-44ED-8F97-B09E2E91A264}">
      <dgm:prSet/>
      <dgm:spPr/>
      <dgm:t>
        <a:bodyPr/>
        <a:lstStyle/>
        <a:p>
          <a:endParaRPr lang="ru-RU"/>
        </a:p>
      </dgm:t>
    </dgm:pt>
    <dgm:pt modelId="{2E92401B-F840-4A26-9DBA-287332B19B97}">
      <dgm:prSet/>
      <dgm:spPr/>
      <dgm:t>
        <a:bodyPr/>
        <a:lstStyle/>
        <a:p>
          <a:r>
            <a:rPr lang="ru-RU"/>
            <a:t>Достаточность базовых учреждений (медицинских, образовательных, спортивных, социальных и пр.)</a:t>
          </a:r>
        </a:p>
      </dgm:t>
    </dgm:pt>
    <dgm:pt modelId="{C7FC3075-BB33-4E7B-9605-A264BA3981AD}" type="parTrans" cxnId="{2A26403D-9114-43B3-9E43-FFD3363A5B0B}">
      <dgm:prSet/>
      <dgm:spPr/>
      <dgm:t>
        <a:bodyPr/>
        <a:lstStyle/>
        <a:p>
          <a:endParaRPr lang="ru-RU"/>
        </a:p>
      </dgm:t>
    </dgm:pt>
    <dgm:pt modelId="{CBD25EC0-9D6A-48BE-8DC3-C3134569A07E}" type="sibTrans" cxnId="{2A26403D-9114-43B3-9E43-FFD3363A5B0B}">
      <dgm:prSet/>
      <dgm:spPr/>
      <dgm:t>
        <a:bodyPr/>
        <a:lstStyle/>
        <a:p>
          <a:endParaRPr lang="ru-RU"/>
        </a:p>
      </dgm:t>
    </dgm:pt>
    <dgm:pt modelId="{3BEC11D7-F54F-442C-8894-28F23AE1536C}">
      <dgm:prSet/>
      <dgm:spPr/>
      <dgm:t>
        <a:bodyPr/>
        <a:lstStyle/>
        <a:p>
          <a:r>
            <a:rPr lang="ru-RU" dirty="0"/>
            <a:t>Транспортная и пешеходная доступность основных жизнеобеспечивающих пунктов</a:t>
          </a:r>
        </a:p>
      </dgm:t>
    </dgm:pt>
    <dgm:pt modelId="{C5C1356C-74E6-4DEE-9ECB-E135FDABE67D}" type="parTrans" cxnId="{0DA61C56-C01B-489D-ACA5-F234CD1CAA66}">
      <dgm:prSet/>
      <dgm:spPr/>
      <dgm:t>
        <a:bodyPr/>
        <a:lstStyle/>
        <a:p>
          <a:endParaRPr lang="ru-RU"/>
        </a:p>
      </dgm:t>
    </dgm:pt>
    <dgm:pt modelId="{A9D8F607-C764-4BCA-BDD8-4BD46A9EA19C}" type="sibTrans" cxnId="{0DA61C56-C01B-489D-ACA5-F234CD1CAA66}">
      <dgm:prSet/>
      <dgm:spPr/>
      <dgm:t>
        <a:bodyPr/>
        <a:lstStyle/>
        <a:p>
          <a:endParaRPr lang="ru-RU"/>
        </a:p>
      </dgm:t>
    </dgm:pt>
    <dgm:pt modelId="{70B1C08E-A59B-4C0A-BF06-F8F23F8FE25C}">
      <dgm:prSet/>
      <dgm:spPr/>
      <dgm:t>
        <a:bodyPr/>
        <a:lstStyle/>
        <a:p>
          <a:r>
            <a:rPr lang="ru-RU"/>
            <a:t>Семейно-ориентированная жилая среда (необходимое обустройство жилых площадей и придомовых территорий)</a:t>
          </a:r>
        </a:p>
      </dgm:t>
    </dgm:pt>
    <dgm:pt modelId="{FFAFC1D6-109A-40E2-AF8E-507C9A744BB8}" type="parTrans" cxnId="{630FC4CD-A7E4-47C2-BCA2-116666D0677C}">
      <dgm:prSet/>
      <dgm:spPr/>
      <dgm:t>
        <a:bodyPr/>
        <a:lstStyle/>
        <a:p>
          <a:endParaRPr lang="ru-RU"/>
        </a:p>
      </dgm:t>
    </dgm:pt>
    <dgm:pt modelId="{7C7BE36E-C063-4EC9-96C6-01956B101FB9}" type="sibTrans" cxnId="{630FC4CD-A7E4-47C2-BCA2-116666D0677C}">
      <dgm:prSet/>
      <dgm:spPr/>
      <dgm:t>
        <a:bodyPr/>
        <a:lstStyle/>
        <a:p>
          <a:endParaRPr lang="ru-RU"/>
        </a:p>
      </dgm:t>
    </dgm:pt>
    <dgm:pt modelId="{28C1761C-E9AE-4B54-B9C2-4797E26A378E}">
      <dgm:prSet/>
      <dgm:spPr/>
      <dgm:t>
        <a:bodyPr/>
        <a:lstStyle/>
        <a:p>
          <a:r>
            <a:rPr lang="ru-RU"/>
            <a:t>Доступность современных благ и технологий для обустройства среды своего обитания</a:t>
          </a:r>
        </a:p>
      </dgm:t>
    </dgm:pt>
    <dgm:pt modelId="{C0106ED8-4FFF-4FB9-8E82-F639E1A95317}" type="parTrans" cxnId="{D24BFE10-1E59-49EA-9370-3313689D2642}">
      <dgm:prSet/>
      <dgm:spPr/>
      <dgm:t>
        <a:bodyPr/>
        <a:lstStyle/>
        <a:p>
          <a:endParaRPr lang="ru-RU"/>
        </a:p>
      </dgm:t>
    </dgm:pt>
    <dgm:pt modelId="{655A56B2-B6C0-4483-9388-0EF4BCB7FF45}" type="sibTrans" cxnId="{D24BFE10-1E59-49EA-9370-3313689D2642}">
      <dgm:prSet/>
      <dgm:spPr/>
      <dgm:t>
        <a:bodyPr/>
        <a:lstStyle/>
        <a:p>
          <a:endParaRPr lang="ru-RU"/>
        </a:p>
      </dgm:t>
    </dgm:pt>
    <dgm:pt modelId="{8624BBE2-01F7-4258-A4AC-7A2099688466}">
      <dgm:prSet custT="1"/>
      <dgm:spPr/>
      <dgm:t>
        <a:bodyPr/>
        <a:lstStyle/>
        <a:p>
          <a:r>
            <a:rPr lang="ru-RU" sz="1400" b="1"/>
            <a:t>Правовая среда</a:t>
          </a:r>
        </a:p>
      </dgm:t>
    </dgm:pt>
    <dgm:pt modelId="{1966506D-FA67-47A6-A5A8-A33A8699DF82}" type="parTrans" cxnId="{7D938B2C-1CE6-458C-B40E-1D5BF51624D6}">
      <dgm:prSet/>
      <dgm:spPr/>
      <dgm:t>
        <a:bodyPr/>
        <a:lstStyle/>
        <a:p>
          <a:endParaRPr lang="ru-RU"/>
        </a:p>
      </dgm:t>
    </dgm:pt>
    <dgm:pt modelId="{B691A67A-132E-45BC-94E2-40D5240CEC25}" type="sibTrans" cxnId="{7D938B2C-1CE6-458C-B40E-1D5BF51624D6}">
      <dgm:prSet/>
      <dgm:spPr/>
      <dgm:t>
        <a:bodyPr/>
        <a:lstStyle/>
        <a:p>
          <a:endParaRPr lang="ru-RU"/>
        </a:p>
      </dgm:t>
    </dgm:pt>
    <dgm:pt modelId="{058E374B-042E-4B40-B8A8-1301E04B6F20}">
      <dgm:prSet/>
      <dgm:spPr/>
      <dgm:t>
        <a:bodyPr/>
        <a:lstStyle/>
        <a:p>
          <a:r>
            <a:rPr lang="ru-RU"/>
            <a:t>Наличие и адекватность нормативной базы основным потребностям семей с детьми</a:t>
          </a:r>
        </a:p>
      </dgm:t>
    </dgm:pt>
    <dgm:pt modelId="{7495E5A6-D681-4D09-AAD9-5D188914A51B}" type="parTrans" cxnId="{8523A0E7-F789-464F-B54F-F9094BD6B0C7}">
      <dgm:prSet/>
      <dgm:spPr/>
      <dgm:t>
        <a:bodyPr/>
        <a:lstStyle/>
        <a:p>
          <a:endParaRPr lang="ru-RU"/>
        </a:p>
      </dgm:t>
    </dgm:pt>
    <dgm:pt modelId="{F9352FF5-10AC-433B-B545-C51FA0198477}" type="sibTrans" cxnId="{8523A0E7-F789-464F-B54F-F9094BD6B0C7}">
      <dgm:prSet/>
      <dgm:spPr/>
      <dgm:t>
        <a:bodyPr/>
        <a:lstStyle/>
        <a:p>
          <a:endParaRPr lang="ru-RU"/>
        </a:p>
      </dgm:t>
    </dgm:pt>
    <dgm:pt modelId="{85808F96-E773-45AF-8D35-1B75FD5C67FB}">
      <dgm:prSet/>
      <dgm:spPr/>
      <dgm:t>
        <a:bodyPr/>
        <a:lstStyle/>
        <a:p>
          <a:r>
            <a:rPr lang="ru-RU"/>
            <a:t>Комплекс гарантий и мер государственной поддержки семей</a:t>
          </a:r>
        </a:p>
      </dgm:t>
    </dgm:pt>
    <dgm:pt modelId="{C31BEA33-940A-4233-9726-E82D48D98258}" type="parTrans" cxnId="{6003A0A6-4B2C-4205-A5B2-A27E39E75290}">
      <dgm:prSet/>
      <dgm:spPr/>
      <dgm:t>
        <a:bodyPr/>
        <a:lstStyle/>
        <a:p>
          <a:endParaRPr lang="ru-RU"/>
        </a:p>
      </dgm:t>
    </dgm:pt>
    <dgm:pt modelId="{E02F8C16-95DF-4820-BC8C-6AA8AC2455A9}" type="sibTrans" cxnId="{6003A0A6-4B2C-4205-A5B2-A27E39E75290}">
      <dgm:prSet/>
      <dgm:spPr/>
      <dgm:t>
        <a:bodyPr/>
        <a:lstStyle/>
        <a:p>
          <a:endParaRPr lang="ru-RU"/>
        </a:p>
      </dgm:t>
    </dgm:pt>
    <dgm:pt modelId="{DDFBCBB7-4AD7-486A-B85A-5530335F00CE}">
      <dgm:prSet/>
      <dgm:spPr/>
      <dgm:t>
        <a:bodyPr/>
        <a:lstStyle/>
        <a:p>
          <a:r>
            <a:rPr lang="ru-RU"/>
            <a:t>Наличие жесткого объективного контроля за исполнением имеющихся законов</a:t>
          </a:r>
        </a:p>
      </dgm:t>
    </dgm:pt>
    <dgm:pt modelId="{E52409ED-6854-4B9D-A77F-859E5C7359A7}" type="parTrans" cxnId="{6DE9D215-1635-4BE3-AD19-2DE3CBCD263E}">
      <dgm:prSet/>
      <dgm:spPr/>
      <dgm:t>
        <a:bodyPr/>
        <a:lstStyle/>
        <a:p>
          <a:endParaRPr lang="ru-RU"/>
        </a:p>
      </dgm:t>
    </dgm:pt>
    <dgm:pt modelId="{495E03CC-5F25-4C9B-B096-91D056FFC1E3}" type="sibTrans" cxnId="{6DE9D215-1635-4BE3-AD19-2DE3CBCD263E}">
      <dgm:prSet/>
      <dgm:spPr/>
      <dgm:t>
        <a:bodyPr/>
        <a:lstStyle/>
        <a:p>
          <a:endParaRPr lang="ru-RU"/>
        </a:p>
      </dgm:t>
    </dgm:pt>
    <dgm:pt modelId="{1A8CC447-50CC-4C4A-9231-ED20BF30B4D7}">
      <dgm:prSet/>
      <dgm:spPr/>
      <dgm:t>
        <a:bodyPr/>
        <a:lstStyle/>
        <a:p>
          <a:r>
            <a:rPr lang="ru-RU"/>
            <a:t>Общественная экспертиза и возможность внесения законодательных инициатив</a:t>
          </a:r>
        </a:p>
      </dgm:t>
    </dgm:pt>
    <dgm:pt modelId="{B0628058-38DD-4133-A271-829A3E478F5E}" type="parTrans" cxnId="{824DD139-9537-4F46-BE69-E5B84A79624F}">
      <dgm:prSet/>
      <dgm:spPr/>
      <dgm:t>
        <a:bodyPr/>
        <a:lstStyle/>
        <a:p>
          <a:endParaRPr lang="ru-RU"/>
        </a:p>
      </dgm:t>
    </dgm:pt>
    <dgm:pt modelId="{0812859F-F207-415D-9433-B913FB47CD1F}" type="sibTrans" cxnId="{824DD139-9537-4F46-BE69-E5B84A79624F}">
      <dgm:prSet/>
      <dgm:spPr/>
      <dgm:t>
        <a:bodyPr/>
        <a:lstStyle/>
        <a:p>
          <a:endParaRPr lang="ru-RU"/>
        </a:p>
      </dgm:t>
    </dgm:pt>
    <dgm:pt modelId="{E9FFB757-E391-4828-B4CC-6042C1B32869}">
      <dgm:prSet/>
      <dgm:spPr/>
      <dgm:t>
        <a:bodyPr/>
        <a:lstStyle/>
        <a:p>
          <a:r>
            <a:rPr lang="ru-RU"/>
            <a:t>Уведомительное понятное информирование граждан о существующих льготах </a:t>
          </a:r>
        </a:p>
      </dgm:t>
    </dgm:pt>
    <dgm:pt modelId="{F977A82C-8BB8-4AD9-B088-09A867F6931D}" type="parTrans" cxnId="{73BBC6F9-3A8A-4090-8574-8F8C05C14FBF}">
      <dgm:prSet/>
      <dgm:spPr/>
      <dgm:t>
        <a:bodyPr/>
        <a:lstStyle/>
        <a:p>
          <a:endParaRPr lang="ru-RU"/>
        </a:p>
      </dgm:t>
    </dgm:pt>
    <dgm:pt modelId="{465E5202-0EA6-4D0E-9110-72BC00879DC7}" type="sibTrans" cxnId="{73BBC6F9-3A8A-4090-8574-8F8C05C14FBF}">
      <dgm:prSet/>
      <dgm:spPr/>
      <dgm:t>
        <a:bodyPr/>
        <a:lstStyle/>
        <a:p>
          <a:endParaRPr lang="ru-RU"/>
        </a:p>
      </dgm:t>
    </dgm:pt>
    <dgm:pt modelId="{C339064E-E51D-4A4E-9283-CCAFE149DB6F}">
      <dgm:prSet custT="1"/>
      <dgm:spPr/>
      <dgm:t>
        <a:bodyPr/>
        <a:lstStyle/>
        <a:p>
          <a:r>
            <a:rPr lang="ru-RU" sz="1400" b="1"/>
            <a:t>Социальная среда</a:t>
          </a:r>
        </a:p>
      </dgm:t>
    </dgm:pt>
    <dgm:pt modelId="{3EC88768-16C7-4826-996C-EC8D883E980B}" type="parTrans" cxnId="{62927198-0000-4941-A2D6-1816EEC01290}">
      <dgm:prSet/>
      <dgm:spPr/>
      <dgm:t>
        <a:bodyPr/>
        <a:lstStyle/>
        <a:p>
          <a:endParaRPr lang="ru-RU"/>
        </a:p>
      </dgm:t>
    </dgm:pt>
    <dgm:pt modelId="{7060F72B-DE67-4F82-8110-F81026F4DB9D}" type="sibTrans" cxnId="{62927198-0000-4941-A2D6-1816EEC01290}">
      <dgm:prSet/>
      <dgm:spPr/>
      <dgm:t>
        <a:bodyPr/>
        <a:lstStyle/>
        <a:p>
          <a:endParaRPr lang="ru-RU"/>
        </a:p>
      </dgm:t>
    </dgm:pt>
    <dgm:pt modelId="{552CCA0D-1CBD-4D97-BAB7-D17AF7AE9535}">
      <dgm:prSet/>
      <dgm:spPr/>
      <dgm:t>
        <a:bodyPr/>
        <a:lstStyle/>
        <a:p>
          <a:r>
            <a:rPr lang="ru-RU"/>
            <a:t>Наличие развитой социальной инфраструктуры с пошаговым доступом и квалифицированными</a:t>
          </a:r>
        </a:p>
      </dgm:t>
    </dgm:pt>
    <dgm:pt modelId="{82E8D558-522E-4C05-BC17-17C87A10CBFA}" type="parTrans" cxnId="{4D68DE4E-71FF-4D4C-A580-FB3DBC99327B}">
      <dgm:prSet/>
      <dgm:spPr/>
      <dgm:t>
        <a:bodyPr/>
        <a:lstStyle/>
        <a:p>
          <a:endParaRPr lang="ru-RU"/>
        </a:p>
      </dgm:t>
    </dgm:pt>
    <dgm:pt modelId="{7EC3BD6F-956B-4861-A640-C8CFC309C9F2}" type="sibTrans" cxnId="{4D68DE4E-71FF-4D4C-A580-FB3DBC99327B}">
      <dgm:prSet/>
      <dgm:spPr/>
      <dgm:t>
        <a:bodyPr/>
        <a:lstStyle/>
        <a:p>
          <a:endParaRPr lang="ru-RU"/>
        </a:p>
      </dgm:t>
    </dgm:pt>
    <dgm:pt modelId="{C39F7556-B31D-4CE6-A09E-50DAB836B14E}">
      <dgm:prSet/>
      <dgm:spPr/>
      <dgm:t>
        <a:bodyPr/>
        <a:lstStyle/>
        <a:p>
          <a:r>
            <a:rPr lang="ru-RU"/>
            <a:t>Наличие ресурсных центров и единого окна доступа к социальным услугам</a:t>
          </a:r>
        </a:p>
      </dgm:t>
    </dgm:pt>
    <dgm:pt modelId="{10765FC1-F95B-4393-B63D-FA559C04D3AF}" type="parTrans" cxnId="{629B6B36-9660-444C-8B77-752E6D47040C}">
      <dgm:prSet/>
      <dgm:spPr/>
      <dgm:t>
        <a:bodyPr/>
        <a:lstStyle/>
        <a:p>
          <a:endParaRPr lang="ru-RU"/>
        </a:p>
      </dgm:t>
    </dgm:pt>
    <dgm:pt modelId="{E8F02EAD-BAB3-4330-A0B5-1E77896C9AC2}" type="sibTrans" cxnId="{629B6B36-9660-444C-8B77-752E6D47040C}">
      <dgm:prSet/>
      <dgm:spPr/>
      <dgm:t>
        <a:bodyPr/>
        <a:lstStyle/>
        <a:p>
          <a:endParaRPr lang="ru-RU"/>
        </a:p>
      </dgm:t>
    </dgm:pt>
    <dgm:pt modelId="{F9A7892D-79FF-49A4-BE77-59595B613DAB}">
      <dgm:prSet/>
      <dgm:spPr/>
      <dgm:t>
        <a:bodyPr/>
        <a:lstStyle/>
        <a:p>
          <a:r>
            <a:rPr lang="ru-RU"/>
            <a:t>Наличие организаций, реализующих механизмы самоуправления и самоорганизации жителей для решения социально значимых проблем</a:t>
          </a:r>
        </a:p>
      </dgm:t>
    </dgm:pt>
    <dgm:pt modelId="{9AE868C3-92C8-41FC-969F-403F0C8AA75C}" type="parTrans" cxnId="{6A23A9A4-5101-4175-9736-9FFA568A4C22}">
      <dgm:prSet/>
      <dgm:spPr/>
      <dgm:t>
        <a:bodyPr/>
        <a:lstStyle/>
        <a:p>
          <a:endParaRPr lang="ru-RU"/>
        </a:p>
      </dgm:t>
    </dgm:pt>
    <dgm:pt modelId="{A1F818F1-DB11-42F2-869B-F314AB9C4A27}" type="sibTrans" cxnId="{6A23A9A4-5101-4175-9736-9FFA568A4C22}">
      <dgm:prSet/>
      <dgm:spPr/>
      <dgm:t>
        <a:bodyPr/>
        <a:lstStyle/>
        <a:p>
          <a:endParaRPr lang="ru-RU"/>
        </a:p>
      </dgm:t>
    </dgm:pt>
    <dgm:pt modelId="{63BB4A52-F691-4E00-9F9D-57D379CCD284}">
      <dgm:prSet/>
      <dgm:spPr/>
      <dgm:t>
        <a:bodyPr/>
        <a:lstStyle/>
        <a:p>
          <a:r>
            <a:rPr lang="ru-RU"/>
            <a:t>Наличие общественных организаций для защиты интересов семей с детьми</a:t>
          </a:r>
        </a:p>
      </dgm:t>
    </dgm:pt>
    <dgm:pt modelId="{9598617E-88FC-4607-8BA7-1CEEC403DB4A}" type="parTrans" cxnId="{73D7F530-86D0-4EC5-93F7-43A49A0B3AD9}">
      <dgm:prSet/>
      <dgm:spPr/>
      <dgm:t>
        <a:bodyPr/>
        <a:lstStyle/>
        <a:p>
          <a:endParaRPr lang="ru-RU"/>
        </a:p>
      </dgm:t>
    </dgm:pt>
    <dgm:pt modelId="{F2284F41-A672-4EDB-B750-FDDF951EC5BF}" type="sibTrans" cxnId="{73D7F530-86D0-4EC5-93F7-43A49A0B3AD9}">
      <dgm:prSet/>
      <dgm:spPr/>
      <dgm:t>
        <a:bodyPr/>
        <a:lstStyle/>
        <a:p>
          <a:endParaRPr lang="ru-RU"/>
        </a:p>
      </dgm:t>
    </dgm:pt>
    <dgm:pt modelId="{F012F257-0E01-41B6-9862-247B5F71DED4}">
      <dgm:prSet/>
      <dgm:spPr/>
      <dgm:t>
        <a:bodyPr/>
        <a:lstStyle/>
        <a:p>
          <a:r>
            <a:rPr lang="ru-RU"/>
            <a:t>Наличие рекреационных зон для активного досуга и отдыха </a:t>
          </a:r>
        </a:p>
      </dgm:t>
    </dgm:pt>
    <dgm:pt modelId="{0A6784FA-720A-45E4-8275-B90ED24B62A7}" type="parTrans" cxnId="{FA237C76-E9CA-40D4-9680-2BA7E08FFDEF}">
      <dgm:prSet/>
      <dgm:spPr/>
      <dgm:t>
        <a:bodyPr/>
        <a:lstStyle/>
        <a:p>
          <a:endParaRPr lang="ru-RU"/>
        </a:p>
      </dgm:t>
    </dgm:pt>
    <dgm:pt modelId="{BA6DA3EA-0634-4994-A39D-890FAFB76168}" type="sibTrans" cxnId="{FA237C76-E9CA-40D4-9680-2BA7E08FFDEF}">
      <dgm:prSet/>
      <dgm:spPr/>
      <dgm:t>
        <a:bodyPr/>
        <a:lstStyle/>
        <a:p>
          <a:endParaRPr lang="ru-RU"/>
        </a:p>
      </dgm:t>
    </dgm:pt>
    <dgm:pt modelId="{758B6A1A-0B83-49C2-82B6-7902BC2CC4D3}">
      <dgm:prSet custT="1"/>
      <dgm:spPr/>
      <dgm:t>
        <a:bodyPr/>
        <a:lstStyle/>
        <a:p>
          <a:r>
            <a:rPr lang="ru-RU" sz="1400" b="1"/>
            <a:t>Культурная среда</a:t>
          </a:r>
        </a:p>
      </dgm:t>
    </dgm:pt>
    <dgm:pt modelId="{0B56353C-3DD4-41C0-9DD8-DE6111451A14}" type="parTrans" cxnId="{655D1C36-F3ED-4C57-B396-7725DB6CC3CB}">
      <dgm:prSet/>
      <dgm:spPr/>
      <dgm:t>
        <a:bodyPr/>
        <a:lstStyle/>
        <a:p>
          <a:endParaRPr lang="ru-RU"/>
        </a:p>
      </dgm:t>
    </dgm:pt>
    <dgm:pt modelId="{845605CC-6FA4-41A2-B7F3-E2125FA5A861}" type="sibTrans" cxnId="{655D1C36-F3ED-4C57-B396-7725DB6CC3CB}">
      <dgm:prSet/>
      <dgm:spPr/>
      <dgm:t>
        <a:bodyPr/>
        <a:lstStyle/>
        <a:p>
          <a:endParaRPr lang="ru-RU"/>
        </a:p>
      </dgm:t>
    </dgm:pt>
    <dgm:pt modelId="{E3BDBE36-0F7F-4973-B3E4-E10BAF13F470}">
      <dgm:prSet/>
      <dgm:spPr/>
      <dgm:t>
        <a:bodyPr/>
        <a:lstStyle/>
        <a:p>
          <a:r>
            <a:rPr lang="ru-RU"/>
            <a:t>Традиционная благополучная семья как ценностный ориентир национальной демографической политики</a:t>
          </a:r>
        </a:p>
      </dgm:t>
    </dgm:pt>
    <dgm:pt modelId="{6E9B57A7-A5F6-4649-ABE5-0F4AA644CE3C}" type="parTrans" cxnId="{90EC6749-D972-40FD-B01A-33BC3FAF0FC0}">
      <dgm:prSet/>
      <dgm:spPr/>
      <dgm:t>
        <a:bodyPr/>
        <a:lstStyle/>
        <a:p>
          <a:endParaRPr lang="ru-RU"/>
        </a:p>
      </dgm:t>
    </dgm:pt>
    <dgm:pt modelId="{E9ED84F1-5606-425B-B271-AB961424E92C}" type="sibTrans" cxnId="{90EC6749-D972-40FD-B01A-33BC3FAF0FC0}">
      <dgm:prSet/>
      <dgm:spPr/>
      <dgm:t>
        <a:bodyPr/>
        <a:lstStyle/>
        <a:p>
          <a:endParaRPr lang="ru-RU"/>
        </a:p>
      </dgm:t>
    </dgm:pt>
    <dgm:pt modelId="{8B5E9FBC-3521-4E3F-AB02-0890A39E8A56}">
      <dgm:prSet/>
      <dgm:spPr/>
      <dgm:t>
        <a:bodyPr/>
        <a:lstStyle/>
        <a:p>
          <a:r>
            <a:rPr lang="ru-RU"/>
            <a:t>Установка общества на позитивное восприятие традиционных семей с устойчивыми семейными отношениями и большим количеством детей</a:t>
          </a:r>
        </a:p>
      </dgm:t>
    </dgm:pt>
    <dgm:pt modelId="{B629952C-F0DC-48C6-A319-F0A05C8FAFF5}" type="parTrans" cxnId="{EA614646-6E81-42B9-B29E-99613F1F5A2F}">
      <dgm:prSet/>
      <dgm:spPr/>
      <dgm:t>
        <a:bodyPr/>
        <a:lstStyle/>
        <a:p>
          <a:endParaRPr lang="ru-RU"/>
        </a:p>
      </dgm:t>
    </dgm:pt>
    <dgm:pt modelId="{B5AEBCDC-1DF3-42B4-B092-AE884B67C0A4}" type="sibTrans" cxnId="{EA614646-6E81-42B9-B29E-99613F1F5A2F}">
      <dgm:prSet/>
      <dgm:spPr/>
      <dgm:t>
        <a:bodyPr/>
        <a:lstStyle/>
        <a:p>
          <a:endParaRPr lang="ru-RU"/>
        </a:p>
      </dgm:t>
    </dgm:pt>
    <dgm:pt modelId="{1AF716D8-4872-4E7F-87C5-0B186CE0856F}">
      <dgm:prSet/>
      <dgm:spPr/>
      <dgm:t>
        <a:bodyPr/>
        <a:lstStyle/>
        <a:p>
          <a:r>
            <a:rPr lang="ru-RU"/>
            <a:t>Сохранение и активная поддержка культурных национальных традиций семейной жизни и семейных ценностей</a:t>
          </a:r>
        </a:p>
      </dgm:t>
    </dgm:pt>
    <dgm:pt modelId="{39F9F06F-B191-486A-9168-36C533C52DA8}" type="parTrans" cxnId="{2241B8D0-E313-4255-BC20-DAB0D57044FF}">
      <dgm:prSet/>
      <dgm:spPr/>
      <dgm:t>
        <a:bodyPr/>
        <a:lstStyle/>
        <a:p>
          <a:endParaRPr lang="ru-RU"/>
        </a:p>
      </dgm:t>
    </dgm:pt>
    <dgm:pt modelId="{28DADE38-126D-417A-860B-5C53CDC645E5}" type="sibTrans" cxnId="{2241B8D0-E313-4255-BC20-DAB0D57044FF}">
      <dgm:prSet/>
      <dgm:spPr/>
      <dgm:t>
        <a:bodyPr/>
        <a:lstStyle/>
        <a:p>
          <a:endParaRPr lang="ru-RU"/>
        </a:p>
      </dgm:t>
    </dgm:pt>
    <dgm:pt modelId="{FE5DA963-E6F9-46FD-A677-B1F5C5A65977}">
      <dgm:prSet/>
      <dgm:spPr/>
      <dgm:t>
        <a:bodyPr/>
        <a:lstStyle/>
        <a:p>
          <a:r>
            <a:rPr lang="ru-RU"/>
            <a:t>Устойчивые межпоколенные связи и возможность передачи опыта подрастающим поколениям</a:t>
          </a:r>
        </a:p>
      </dgm:t>
    </dgm:pt>
    <dgm:pt modelId="{E7012D3C-2019-4BA7-8B29-DB0915888EBC}" type="parTrans" cxnId="{FA9104B6-39F6-4D54-AE15-EDF8E6030AC2}">
      <dgm:prSet/>
      <dgm:spPr/>
      <dgm:t>
        <a:bodyPr/>
        <a:lstStyle/>
        <a:p>
          <a:endParaRPr lang="ru-RU"/>
        </a:p>
      </dgm:t>
    </dgm:pt>
    <dgm:pt modelId="{7A1FD072-4E96-407E-B1AA-2697696A9EC4}" type="sibTrans" cxnId="{FA9104B6-39F6-4D54-AE15-EDF8E6030AC2}">
      <dgm:prSet/>
      <dgm:spPr/>
      <dgm:t>
        <a:bodyPr/>
        <a:lstStyle/>
        <a:p>
          <a:endParaRPr lang="ru-RU"/>
        </a:p>
      </dgm:t>
    </dgm:pt>
    <dgm:pt modelId="{89B4674D-1993-47BC-B6F9-819D2C825607}">
      <dgm:prSet/>
      <dgm:spPr/>
      <dgm:t>
        <a:bodyPr/>
        <a:lstStyle/>
        <a:p>
          <a:r>
            <a:rPr lang="ru-RU"/>
            <a:t>Развитые механизмы воспитания и перевоспитания трудных детей и подростков</a:t>
          </a:r>
        </a:p>
      </dgm:t>
    </dgm:pt>
    <dgm:pt modelId="{1193C34C-EA8F-45DE-8E9C-A239E413F10B}" type="parTrans" cxnId="{29A85A38-055A-4BFE-94B3-FD210D23A772}">
      <dgm:prSet/>
      <dgm:spPr/>
      <dgm:t>
        <a:bodyPr/>
        <a:lstStyle/>
        <a:p>
          <a:endParaRPr lang="ru-RU"/>
        </a:p>
      </dgm:t>
    </dgm:pt>
    <dgm:pt modelId="{157802FB-8C1E-4B13-BBB7-023686871384}" type="sibTrans" cxnId="{29A85A38-055A-4BFE-94B3-FD210D23A772}">
      <dgm:prSet/>
      <dgm:spPr/>
      <dgm:t>
        <a:bodyPr/>
        <a:lstStyle/>
        <a:p>
          <a:endParaRPr lang="ru-RU"/>
        </a:p>
      </dgm:t>
    </dgm:pt>
    <dgm:pt modelId="{6B09D4DD-383C-4D91-A216-115EC2820530}">
      <dgm:prSet/>
      <dgm:spPr/>
      <dgm:t>
        <a:bodyPr/>
        <a:lstStyle/>
        <a:p>
          <a:r>
            <a:rPr lang="ru-RU"/>
            <a:t>Толерантное отношение ко всем национальным культурам народов, населяющих Россию и возможность культурного обмена между нациями и народностями</a:t>
          </a:r>
        </a:p>
      </dgm:t>
    </dgm:pt>
    <dgm:pt modelId="{B587941D-50A7-401A-88C0-E6808D6AECA6}" type="parTrans" cxnId="{CD6CCA16-4595-4968-A5FE-D129E9D86FCD}">
      <dgm:prSet/>
      <dgm:spPr/>
      <dgm:t>
        <a:bodyPr/>
        <a:lstStyle/>
        <a:p>
          <a:endParaRPr lang="ru-RU"/>
        </a:p>
      </dgm:t>
    </dgm:pt>
    <dgm:pt modelId="{BF45CCCE-E88F-40F3-9A2B-5354BD4618E2}" type="sibTrans" cxnId="{CD6CCA16-4595-4968-A5FE-D129E9D86FCD}">
      <dgm:prSet/>
      <dgm:spPr/>
      <dgm:t>
        <a:bodyPr/>
        <a:lstStyle/>
        <a:p>
          <a:endParaRPr lang="ru-RU"/>
        </a:p>
      </dgm:t>
    </dgm:pt>
    <dgm:pt modelId="{80F9F655-904B-4DDD-86DE-96204BB47BBD}">
      <dgm:prSet custT="1"/>
      <dgm:spPr/>
      <dgm:t>
        <a:bodyPr/>
        <a:lstStyle/>
        <a:p>
          <a:r>
            <a:rPr lang="ru-RU" sz="1400" b="1"/>
            <a:t>Информационная среда</a:t>
          </a:r>
        </a:p>
      </dgm:t>
    </dgm:pt>
    <dgm:pt modelId="{51FFC3B2-A032-46D9-9505-00EDE2CF8599}" type="parTrans" cxnId="{4F19F949-1B4F-4498-A603-6A2900ABD352}">
      <dgm:prSet/>
      <dgm:spPr/>
      <dgm:t>
        <a:bodyPr/>
        <a:lstStyle/>
        <a:p>
          <a:endParaRPr lang="ru-RU"/>
        </a:p>
      </dgm:t>
    </dgm:pt>
    <dgm:pt modelId="{06A1C6D9-E311-4C8D-B5E0-9698FD281411}" type="sibTrans" cxnId="{4F19F949-1B4F-4498-A603-6A2900ABD352}">
      <dgm:prSet/>
      <dgm:spPr/>
      <dgm:t>
        <a:bodyPr/>
        <a:lstStyle/>
        <a:p>
          <a:endParaRPr lang="ru-RU"/>
        </a:p>
      </dgm:t>
    </dgm:pt>
    <dgm:pt modelId="{0FE7C387-A394-4FD5-9A92-145BB4FD719B}">
      <dgm:prSet/>
      <dgm:spPr/>
      <dgm:t>
        <a:bodyPr/>
        <a:lstStyle/>
        <a:p>
          <a:r>
            <a:rPr lang="ru-RU"/>
            <a:t>Возможность открытого доступа к важной для семьи информации и прямого диалога с органами государственной власти и управления</a:t>
          </a:r>
        </a:p>
      </dgm:t>
    </dgm:pt>
    <dgm:pt modelId="{B09245E4-1368-4D84-9A2F-A924D4BE5662}" type="parTrans" cxnId="{A93B7F44-3137-46CC-A002-5590C2812459}">
      <dgm:prSet/>
      <dgm:spPr/>
      <dgm:t>
        <a:bodyPr/>
        <a:lstStyle/>
        <a:p>
          <a:endParaRPr lang="ru-RU"/>
        </a:p>
      </dgm:t>
    </dgm:pt>
    <dgm:pt modelId="{C01D7603-E921-4686-A157-BC7CC9A80FF3}" type="sibTrans" cxnId="{A93B7F44-3137-46CC-A002-5590C2812459}">
      <dgm:prSet/>
      <dgm:spPr/>
      <dgm:t>
        <a:bodyPr/>
        <a:lstStyle/>
        <a:p>
          <a:endParaRPr lang="ru-RU"/>
        </a:p>
      </dgm:t>
    </dgm:pt>
    <dgm:pt modelId="{E54531F5-1A66-44A4-A5FE-424AF20C023A}">
      <dgm:prSet/>
      <dgm:spPr/>
      <dgm:t>
        <a:bodyPr/>
        <a:lstStyle/>
        <a:p>
          <a:r>
            <a:rPr lang="ru-RU"/>
            <a:t>Возможность контролировать доступ в интернет для защиты детей от деструктивного контента </a:t>
          </a:r>
        </a:p>
      </dgm:t>
    </dgm:pt>
    <dgm:pt modelId="{962D0B1D-48EF-43EA-A819-25EB49FD7C55}" type="parTrans" cxnId="{7DB10F6D-6E30-49F2-B2D0-4A541501CCD5}">
      <dgm:prSet/>
      <dgm:spPr/>
      <dgm:t>
        <a:bodyPr/>
        <a:lstStyle/>
        <a:p>
          <a:endParaRPr lang="ru-RU"/>
        </a:p>
      </dgm:t>
    </dgm:pt>
    <dgm:pt modelId="{7C5A9528-89BE-4217-B892-BD590BF55472}" type="sibTrans" cxnId="{7DB10F6D-6E30-49F2-B2D0-4A541501CCD5}">
      <dgm:prSet/>
      <dgm:spPr/>
      <dgm:t>
        <a:bodyPr/>
        <a:lstStyle/>
        <a:p>
          <a:endParaRPr lang="ru-RU"/>
        </a:p>
      </dgm:t>
    </dgm:pt>
    <dgm:pt modelId="{8B8CBCC2-7A79-42A4-9158-EAFCA5911718}">
      <dgm:prSet/>
      <dgm:spPr/>
      <dgm:t>
        <a:bodyPr/>
        <a:lstStyle/>
        <a:p>
          <a:r>
            <a:rPr lang="ru-RU"/>
            <a:t>Наличие собственной цифровой платформы для общения российских семей по самому широкому кругу вопросов жизни семьи</a:t>
          </a:r>
        </a:p>
      </dgm:t>
    </dgm:pt>
    <dgm:pt modelId="{B1325D57-9660-43A9-95A0-44828049AB5B}" type="parTrans" cxnId="{11AA346E-DE84-429D-992E-04E27CAED179}">
      <dgm:prSet/>
      <dgm:spPr/>
      <dgm:t>
        <a:bodyPr/>
        <a:lstStyle/>
        <a:p>
          <a:endParaRPr lang="ru-RU"/>
        </a:p>
      </dgm:t>
    </dgm:pt>
    <dgm:pt modelId="{DDE9F767-772A-4F60-BFCC-1B9C3C25B4C0}" type="sibTrans" cxnId="{11AA346E-DE84-429D-992E-04E27CAED179}">
      <dgm:prSet/>
      <dgm:spPr/>
      <dgm:t>
        <a:bodyPr/>
        <a:lstStyle/>
        <a:p>
          <a:endParaRPr lang="ru-RU"/>
        </a:p>
      </dgm:t>
    </dgm:pt>
    <dgm:pt modelId="{5B6E88C3-B4B0-4081-B466-C6F79FC35F72}">
      <dgm:prSet/>
      <dgm:spPr/>
      <dgm:t>
        <a:bodyPr/>
        <a:lstStyle/>
        <a:p>
          <a:r>
            <a:rPr lang="ru-RU"/>
            <a:t>Возможность влиять на нравственность медиа-контента в СМИ и интернете</a:t>
          </a:r>
        </a:p>
      </dgm:t>
    </dgm:pt>
    <dgm:pt modelId="{CFD0846F-3D5A-4381-A002-1E85B571A5DA}" type="parTrans" cxnId="{2FC0D032-8030-4AF4-A716-723C40035392}">
      <dgm:prSet/>
      <dgm:spPr/>
      <dgm:t>
        <a:bodyPr/>
        <a:lstStyle/>
        <a:p>
          <a:endParaRPr lang="ru-RU"/>
        </a:p>
      </dgm:t>
    </dgm:pt>
    <dgm:pt modelId="{DC84D2AB-2E6F-489E-A6E6-D1642A55F1ED}" type="sibTrans" cxnId="{2FC0D032-8030-4AF4-A716-723C40035392}">
      <dgm:prSet/>
      <dgm:spPr/>
      <dgm:t>
        <a:bodyPr/>
        <a:lstStyle/>
        <a:p>
          <a:endParaRPr lang="ru-RU"/>
        </a:p>
      </dgm:t>
    </dgm:pt>
    <dgm:pt modelId="{DC0EF590-69FD-4EA9-95CF-F5E229B9993A}">
      <dgm:prSet/>
      <dgm:spPr/>
      <dgm:t>
        <a:bodyPr/>
        <a:lstStyle/>
        <a:p>
          <a:r>
            <a:rPr lang="ru-RU"/>
            <a:t>Социогуманитарный, а не технологический вектор цифровой трансформации</a:t>
          </a:r>
        </a:p>
      </dgm:t>
    </dgm:pt>
    <dgm:pt modelId="{EC267D7F-219E-43E1-A794-0A724861477C}" type="parTrans" cxnId="{4AEA5467-37A5-4F28-AEF6-C0A902382C34}">
      <dgm:prSet/>
      <dgm:spPr/>
      <dgm:t>
        <a:bodyPr/>
        <a:lstStyle/>
        <a:p>
          <a:endParaRPr lang="ru-RU"/>
        </a:p>
      </dgm:t>
    </dgm:pt>
    <dgm:pt modelId="{F9672DB3-4066-4681-A2A9-C42D7174D268}" type="sibTrans" cxnId="{4AEA5467-37A5-4F28-AEF6-C0A902382C34}">
      <dgm:prSet/>
      <dgm:spPr/>
      <dgm:t>
        <a:bodyPr/>
        <a:lstStyle/>
        <a:p>
          <a:endParaRPr lang="ru-RU"/>
        </a:p>
      </dgm:t>
    </dgm:pt>
    <dgm:pt modelId="{F3142248-5B48-4FCF-BB7F-D2DC2302F5B1}">
      <dgm:prSet custT="1"/>
      <dgm:spPr/>
      <dgm:t>
        <a:bodyPr/>
        <a:lstStyle/>
        <a:p>
          <a:r>
            <a:rPr lang="ru-RU" sz="1400" b="1"/>
            <a:t>Экономическая среда</a:t>
          </a:r>
        </a:p>
      </dgm:t>
    </dgm:pt>
    <dgm:pt modelId="{FE6A93DB-AEAD-426D-86F3-C1881CEC9314}" type="parTrans" cxnId="{9DA4D270-79B1-4BED-9678-26A2E795E2B6}">
      <dgm:prSet/>
      <dgm:spPr/>
      <dgm:t>
        <a:bodyPr/>
        <a:lstStyle/>
        <a:p>
          <a:endParaRPr lang="ru-RU"/>
        </a:p>
      </dgm:t>
    </dgm:pt>
    <dgm:pt modelId="{2111728F-C5A9-4F99-A218-E2DD7EEAE593}" type="sibTrans" cxnId="{9DA4D270-79B1-4BED-9678-26A2E795E2B6}">
      <dgm:prSet/>
      <dgm:spPr/>
      <dgm:t>
        <a:bodyPr/>
        <a:lstStyle/>
        <a:p>
          <a:endParaRPr lang="ru-RU"/>
        </a:p>
      </dgm:t>
    </dgm:pt>
    <dgm:pt modelId="{B6EEA0DC-D77D-483A-82DD-7C5669D76B4D}">
      <dgm:prSet/>
      <dgm:spPr/>
      <dgm:t>
        <a:bodyPr/>
        <a:lstStyle/>
        <a:p>
          <a:r>
            <a:rPr lang="ru-RU"/>
            <a:t>Соблюдение принципа «экономика для человека, а не человек для экономики»</a:t>
          </a:r>
        </a:p>
      </dgm:t>
    </dgm:pt>
    <dgm:pt modelId="{592B7075-C0BC-41A4-A6FF-3A79BF04E308}" type="parTrans" cxnId="{2A8A4222-4657-449D-A284-029341DBFE55}">
      <dgm:prSet/>
      <dgm:spPr/>
      <dgm:t>
        <a:bodyPr/>
        <a:lstStyle/>
        <a:p>
          <a:endParaRPr lang="ru-RU"/>
        </a:p>
      </dgm:t>
    </dgm:pt>
    <dgm:pt modelId="{FC9E0B98-DFCE-417B-A9A4-D9410EA4FA8A}" type="sibTrans" cxnId="{2A8A4222-4657-449D-A284-029341DBFE55}">
      <dgm:prSet/>
      <dgm:spPr/>
      <dgm:t>
        <a:bodyPr/>
        <a:lstStyle/>
        <a:p>
          <a:endParaRPr lang="ru-RU"/>
        </a:p>
      </dgm:t>
    </dgm:pt>
    <dgm:pt modelId="{F0DFD86D-7F57-4BF7-BD9F-8B85F32755BB}">
      <dgm:prSet/>
      <dgm:spPr/>
      <dgm:t>
        <a:bodyPr/>
        <a:lstStyle/>
        <a:p>
          <a:r>
            <a:rPr lang="ru-RU"/>
            <a:t>Наличие равных стартовых условий и открытые возможности для деловой и профессиональной карьеры </a:t>
          </a:r>
        </a:p>
      </dgm:t>
    </dgm:pt>
    <dgm:pt modelId="{4632D2F0-264A-4608-8743-62473B811D4A}" type="parTrans" cxnId="{3FE6A855-2378-4CEF-9225-A3834C993971}">
      <dgm:prSet/>
      <dgm:spPr/>
      <dgm:t>
        <a:bodyPr/>
        <a:lstStyle/>
        <a:p>
          <a:endParaRPr lang="ru-RU"/>
        </a:p>
      </dgm:t>
    </dgm:pt>
    <dgm:pt modelId="{BA10AC38-8B50-4EDB-BC80-43E212BB858C}" type="sibTrans" cxnId="{3FE6A855-2378-4CEF-9225-A3834C993971}">
      <dgm:prSet/>
      <dgm:spPr/>
      <dgm:t>
        <a:bodyPr/>
        <a:lstStyle/>
        <a:p>
          <a:endParaRPr lang="ru-RU"/>
        </a:p>
      </dgm:t>
    </dgm:pt>
    <dgm:pt modelId="{2E7E352D-3700-427B-87C4-3C40E7CE8659}">
      <dgm:prSet/>
      <dgm:spPr/>
      <dgm:t>
        <a:bodyPr/>
        <a:lstStyle/>
        <a:p>
          <a:r>
            <a:rPr lang="ru-RU"/>
            <a:t>Изменение потребительской идеологии на разумное и сберегающее природу потребление</a:t>
          </a:r>
        </a:p>
      </dgm:t>
    </dgm:pt>
    <dgm:pt modelId="{CF78C8A3-B312-4115-A1DC-FE95EC547E0C}" type="parTrans" cxnId="{46F50ED1-85E1-40F4-B0BA-CB1EA1E29E89}">
      <dgm:prSet/>
      <dgm:spPr/>
      <dgm:t>
        <a:bodyPr/>
        <a:lstStyle/>
        <a:p>
          <a:endParaRPr lang="ru-RU"/>
        </a:p>
      </dgm:t>
    </dgm:pt>
    <dgm:pt modelId="{A51F65EF-855E-4DF7-976D-9018BD3D10A1}" type="sibTrans" cxnId="{46F50ED1-85E1-40F4-B0BA-CB1EA1E29E89}">
      <dgm:prSet/>
      <dgm:spPr/>
      <dgm:t>
        <a:bodyPr/>
        <a:lstStyle/>
        <a:p>
          <a:endParaRPr lang="ru-RU"/>
        </a:p>
      </dgm:t>
    </dgm:pt>
    <dgm:pt modelId="{2EBE27E7-535B-42C4-8443-AF5FEB3FB020}">
      <dgm:prSet/>
      <dgm:spPr/>
      <dgm:t>
        <a:bodyPr/>
        <a:lstStyle/>
        <a:p>
          <a:r>
            <a:rPr lang="ru-RU"/>
            <a:t>Социальная и экологическая ответственность бизнеса за последствия своей деятельности</a:t>
          </a:r>
        </a:p>
      </dgm:t>
    </dgm:pt>
    <dgm:pt modelId="{52BF5390-4CC0-4898-B160-50F2FAB9FDBF}" type="parTrans" cxnId="{2B01F1A8-D56B-4F22-B978-9FFFC8368935}">
      <dgm:prSet/>
      <dgm:spPr/>
      <dgm:t>
        <a:bodyPr/>
        <a:lstStyle/>
        <a:p>
          <a:endParaRPr lang="ru-RU"/>
        </a:p>
      </dgm:t>
    </dgm:pt>
    <dgm:pt modelId="{87322686-ED1B-4E45-A1FD-0D33975E3275}" type="sibTrans" cxnId="{2B01F1A8-D56B-4F22-B978-9FFFC8368935}">
      <dgm:prSet/>
      <dgm:spPr/>
      <dgm:t>
        <a:bodyPr/>
        <a:lstStyle/>
        <a:p>
          <a:endParaRPr lang="ru-RU"/>
        </a:p>
      </dgm:t>
    </dgm:pt>
    <dgm:pt modelId="{DE9AB0F0-20E4-4695-9808-6BC441588E6A}">
      <dgm:prSet/>
      <dgm:spPr/>
      <dgm:t>
        <a:bodyPr/>
        <a:lstStyle/>
        <a:p>
          <a:r>
            <a:rPr lang="ru-RU"/>
            <a:t>Социальная ориентация всей экономики с акцентом на учет потребностей каждой российской семьи</a:t>
          </a:r>
        </a:p>
      </dgm:t>
    </dgm:pt>
    <dgm:pt modelId="{967FCECC-B20D-4E09-8BA6-7EF20DB402D0}" type="parTrans" cxnId="{4CAF2BEB-1D80-44B1-93E2-3288C00A2C70}">
      <dgm:prSet/>
      <dgm:spPr/>
      <dgm:t>
        <a:bodyPr/>
        <a:lstStyle/>
        <a:p>
          <a:endParaRPr lang="ru-RU"/>
        </a:p>
      </dgm:t>
    </dgm:pt>
    <dgm:pt modelId="{0B1A6DA4-24E4-48BF-B970-DE0552AEFEAC}" type="sibTrans" cxnId="{4CAF2BEB-1D80-44B1-93E2-3288C00A2C70}">
      <dgm:prSet/>
      <dgm:spPr/>
      <dgm:t>
        <a:bodyPr/>
        <a:lstStyle/>
        <a:p>
          <a:endParaRPr lang="ru-RU"/>
        </a:p>
      </dgm:t>
    </dgm:pt>
    <dgm:pt modelId="{D175008E-6176-474E-A021-65C008BDCCC5}">
      <dgm:prSet/>
      <dgm:spPr/>
      <dgm:t>
        <a:bodyPr/>
        <a:lstStyle/>
        <a:p>
          <a:r>
            <a:rPr lang="ru-RU" dirty="0"/>
            <a:t>Получение каждой семьей доходов (ренты) от использования национальных природных ресурсов страны</a:t>
          </a:r>
        </a:p>
      </dgm:t>
    </dgm:pt>
    <dgm:pt modelId="{7E1D70A4-8DD1-4FB0-ACE3-EE6BDAA27863}" type="parTrans" cxnId="{30715F40-6407-4B4A-8227-8AB0B23469B4}">
      <dgm:prSet/>
      <dgm:spPr/>
      <dgm:t>
        <a:bodyPr/>
        <a:lstStyle/>
        <a:p>
          <a:endParaRPr lang="ru-RU"/>
        </a:p>
      </dgm:t>
    </dgm:pt>
    <dgm:pt modelId="{82421032-E20C-4D05-8E38-7EFA8218871D}" type="sibTrans" cxnId="{30715F40-6407-4B4A-8227-8AB0B23469B4}">
      <dgm:prSet/>
      <dgm:spPr/>
      <dgm:t>
        <a:bodyPr/>
        <a:lstStyle/>
        <a:p>
          <a:endParaRPr lang="ru-RU"/>
        </a:p>
      </dgm:t>
    </dgm:pt>
    <dgm:pt modelId="{62FECFAB-2653-46F9-A253-33CB09F22139}">
      <dgm:prSet/>
      <dgm:spPr/>
      <dgm:t>
        <a:bodyPr/>
        <a:lstStyle/>
        <a:p>
          <a:r>
            <a:rPr lang="ru-RU"/>
            <a:t>Отсутствие половой и возрастной дискриминации при приеме на работу и оплате труда </a:t>
          </a:r>
        </a:p>
      </dgm:t>
    </dgm:pt>
    <dgm:pt modelId="{3A3BCF32-0194-450D-A424-B0F53A6FBEA1}" type="parTrans" cxnId="{F21E03EC-A512-4645-A049-EB42C8BF7949}">
      <dgm:prSet/>
      <dgm:spPr/>
      <dgm:t>
        <a:bodyPr/>
        <a:lstStyle/>
        <a:p>
          <a:endParaRPr lang="ru-RU"/>
        </a:p>
      </dgm:t>
    </dgm:pt>
    <dgm:pt modelId="{74FBEA3D-E39F-4F84-BEA0-759B6CCFB118}" type="sibTrans" cxnId="{F21E03EC-A512-4645-A049-EB42C8BF7949}">
      <dgm:prSet/>
      <dgm:spPr/>
      <dgm:t>
        <a:bodyPr/>
        <a:lstStyle/>
        <a:p>
          <a:endParaRPr lang="ru-RU"/>
        </a:p>
      </dgm:t>
    </dgm:pt>
    <dgm:pt modelId="{4F96465E-DED6-4823-8EA8-B5256A8C4843}">
      <dgm:prSet/>
      <dgm:spPr/>
      <dgm:t>
        <a:bodyPr/>
        <a:lstStyle/>
        <a:p>
          <a:r>
            <a:rPr lang="ru-RU"/>
            <a:t>Оплата труда матери-домохозяйки как профессионального труда по воспитанию и развитию детей</a:t>
          </a:r>
        </a:p>
      </dgm:t>
    </dgm:pt>
    <dgm:pt modelId="{0C0A7E38-DE22-4860-8E88-54AB7CA49951}" type="parTrans" cxnId="{AD312F2C-DF29-48FF-9B5D-F5302119CDD8}">
      <dgm:prSet/>
      <dgm:spPr/>
      <dgm:t>
        <a:bodyPr/>
        <a:lstStyle/>
        <a:p>
          <a:endParaRPr lang="ru-RU"/>
        </a:p>
      </dgm:t>
    </dgm:pt>
    <dgm:pt modelId="{259A137B-E743-434B-84B6-0B1D51A083EE}" type="sibTrans" cxnId="{AD312F2C-DF29-48FF-9B5D-F5302119CDD8}">
      <dgm:prSet/>
      <dgm:spPr/>
      <dgm:t>
        <a:bodyPr/>
        <a:lstStyle/>
        <a:p>
          <a:endParaRPr lang="ru-RU"/>
        </a:p>
      </dgm:t>
    </dgm:pt>
    <dgm:pt modelId="{9082D8DD-8D18-4F59-BA9B-66F06EDE7115}" type="pres">
      <dgm:prSet presAssocID="{3D53B44C-FF24-45DA-A694-EB968CCAE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1A9F2E-4B2B-40E3-A8A3-FA511D1B065F}" type="pres">
      <dgm:prSet presAssocID="{70C19835-7CD7-4BCF-85BB-907C6A93B53E}" presName="composite" presStyleCnt="0"/>
      <dgm:spPr/>
    </dgm:pt>
    <dgm:pt modelId="{B1F84A9B-5D07-4AD0-9E52-8FE505E9AAEE}" type="pres">
      <dgm:prSet presAssocID="{70C19835-7CD7-4BCF-85BB-907C6A93B53E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01114-1CEA-443C-B1F4-FD89ADD9BFB2}" type="pres">
      <dgm:prSet presAssocID="{70C19835-7CD7-4BCF-85BB-907C6A93B53E}" presName="desTx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BB64C-BF3D-4005-A9F4-B2E9A81ED3CD}" type="pres">
      <dgm:prSet presAssocID="{9793704A-09E8-434D-A1C7-7039A61BE4CE}" presName="space" presStyleCnt="0"/>
      <dgm:spPr/>
    </dgm:pt>
    <dgm:pt modelId="{B661587E-BFFD-4FE6-A53B-B94B860AC72B}" type="pres">
      <dgm:prSet presAssocID="{8624BBE2-01F7-4258-A4AC-7A2099688466}" presName="composite" presStyleCnt="0"/>
      <dgm:spPr/>
    </dgm:pt>
    <dgm:pt modelId="{4D7B231B-D33B-480E-990B-E8D9928175A5}" type="pres">
      <dgm:prSet presAssocID="{8624BBE2-01F7-4258-A4AC-7A2099688466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56ACB-42BD-403B-951C-BC4543A20E5F}" type="pres">
      <dgm:prSet presAssocID="{8624BBE2-01F7-4258-A4AC-7A2099688466}" presName="desTx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7E65E-1290-41CC-A700-7B0B1D83705E}" type="pres">
      <dgm:prSet presAssocID="{B691A67A-132E-45BC-94E2-40D5240CEC25}" presName="space" presStyleCnt="0"/>
      <dgm:spPr/>
    </dgm:pt>
    <dgm:pt modelId="{DD22CD9A-B898-4C43-9327-D9215278EEE5}" type="pres">
      <dgm:prSet presAssocID="{C339064E-E51D-4A4E-9283-CCAFE149DB6F}" presName="composite" presStyleCnt="0"/>
      <dgm:spPr/>
    </dgm:pt>
    <dgm:pt modelId="{3F714F76-A7AF-469C-A9A7-92EE7125D916}" type="pres">
      <dgm:prSet presAssocID="{C339064E-E51D-4A4E-9283-CCAFE149DB6F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5916A-0E17-4102-8381-1DA1B5628BED}" type="pres">
      <dgm:prSet presAssocID="{C339064E-E51D-4A4E-9283-CCAFE149DB6F}" presName="desTx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A462D-7F77-43E9-8777-B49BD3805D96}" type="pres">
      <dgm:prSet presAssocID="{7060F72B-DE67-4F82-8110-F81026F4DB9D}" presName="space" presStyleCnt="0"/>
      <dgm:spPr/>
    </dgm:pt>
    <dgm:pt modelId="{B7090ACD-9C46-4B85-98C3-74F65729A6AC}" type="pres">
      <dgm:prSet presAssocID="{758B6A1A-0B83-49C2-82B6-7902BC2CC4D3}" presName="composite" presStyleCnt="0"/>
      <dgm:spPr/>
    </dgm:pt>
    <dgm:pt modelId="{6FDF8018-779B-4591-B3B9-BCECCC914D65}" type="pres">
      <dgm:prSet presAssocID="{758B6A1A-0B83-49C2-82B6-7902BC2CC4D3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4CC60-A268-4070-A877-6C2C80D7C52F}" type="pres">
      <dgm:prSet presAssocID="{758B6A1A-0B83-49C2-82B6-7902BC2CC4D3}" presName="desTx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AAB9F-9B0E-4E94-9998-7ACE37C3B0DB}" type="pres">
      <dgm:prSet presAssocID="{845605CC-6FA4-41A2-B7F3-E2125FA5A861}" presName="space" presStyleCnt="0"/>
      <dgm:spPr/>
    </dgm:pt>
    <dgm:pt modelId="{454CA264-FB69-4087-A900-EDDE64894553}" type="pres">
      <dgm:prSet presAssocID="{80F9F655-904B-4DDD-86DE-96204BB47BBD}" presName="composite" presStyleCnt="0"/>
      <dgm:spPr/>
    </dgm:pt>
    <dgm:pt modelId="{8496BE96-B7BB-4D9A-8AC8-BD3DC3DF70D5}" type="pres">
      <dgm:prSet presAssocID="{80F9F655-904B-4DDD-86DE-96204BB47BBD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0187B-93F9-47F5-9F8A-F822EAE2B8A2}" type="pres">
      <dgm:prSet presAssocID="{80F9F655-904B-4DDD-86DE-96204BB47BBD}" presName="desTx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C0ACE-9B81-43D5-80F8-AC4C3670D2A1}" type="pres">
      <dgm:prSet presAssocID="{06A1C6D9-E311-4C8D-B5E0-9698FD281411}" presName="space" presStyleCnt="0"/>
      <dgm:spPr/>
    </dgm:pt>
    <dgm:pt modelId="{65BEC258-4577-47DF-A2EC-488895F1EF81}" type="pres">
      <dgm:prSet presAssocID="{F3142248-5B48-4FCF-BB7F-D2DC2302F5B1}" presName="composite" presStyleCnt="0"/>
      <dgm:spPr/>
    </dgm:pt>
    <dgm:pt modelId="{724445BB-0F30-4BFC-825A-151CDD238781}" type="pres">
      <dgm:prSet presAssocID="{F3142248-5B48-4FCF-BB7F-D2DC2302F5B1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CC225-AF40-400D-9EFB-0707CE16FCE1}" type="pres">
      <dgm:prSet presAssocID="{F3142248-5B48-4FCF-BB7F-D2DC2302F5B1}" presName="desTx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4A88E5-53DB-43B2-9EC7-E4C17EE3A0D0}" type="presOf" srcId="{8624BBE2-01F7-4258-A4AC-7A2099688466}" destId="{4D7B231B-D33B-480E-990B-E8D9928175A5}" srcOrd="0" destOrd="0" presId="urn:microsoft.com/office/officeart/2005/8/layout/hList1"/>
    <dgm:cxn modelId="{5961DEEF-12E6-42DA-8812-13FD564A2AA5}" type="presOf" srcId="{2E7E352D-3700-427B-87C4-3C40E7CE8659}" destId="{029CC225-AF40-400D-9EFB-0707CE16FCE1}" srcOrd="0" destOrd="2" presId="urn:microsoft.com/office/officeart/2005/8/layout/hList1"/>
    <dgm:cxn modelId="{9076B111-2EC3-4437-BD75-F5E3DF34A777}" type="presOf" srcId="{0FE7C387-A394-4FD5-9A92-145BB4FD719B}" destId="{E8F0187B-93F9-47F5-9F8A-F822EAE2B8A2}" srcOrd="0" destOrd="0" presId="urn:microsoft.com/office/officeart/2005/8/layout/hList1"/>
    <dgm:cxn modelId="{3FE6A855-2378-4CEF-9225-A3834C993971}" srcId="{F3142248-5B48-4FCF-BB7F-D2DC2302F5B1}" destId="{F0DFD86D-7F57-4BF7-BD9F-8B85F32755BB}" srcOrd="1" destOrd="0" parTransId="{4632D2F0-264A-4608-8743-62473B811D4A}" sibTransId="{BA10AC38-8B50-4EDB-BC80-43E212BB858C}"/>
    <dgm:cxn modelId="{5D4B6093-B842-40F1-BE5B-AB04291F651B}" type="presOf" srcId="{70C19835-7CD7-4BCF-85BB-907C6A93B53E}" destId="{B1F84A9B-5D07-4AD0-9E52-8FE505E9AAEE}" srcOrd="0" destOrd="0" presId="urn:microsoft.com/office/officeart/2005/8/layout/hList1"/>
    <dgm:cxn modelId="{A5255E70-23FF-4F4E-A8DC-EA270B94367F}" type="presOf" srcId="{70B1C08E-A59B-4C0A-BF06-F8F23F8FE25C}" destId="{2CB01114-1CEA-443C-B1F4-FD89ADD9BFB2}" srcOrd="0" destOrd="2" presId="urn:microsoft.com/office/officeart/2005/8/layout/hList1"/>
    <dgm:cxn modelId="{4AEA5467-37A5-4F28-AEF6-C0A902382C34}" srcId="{80F9F655-904B-4DDD-86DE-96204BB47BBD}" destId="{DC0EF590-69FD-4EA9-95CF-F5E229B9993A}" srcOrd="4" destOrd="0" parTransId="{EC267D7F-219E-43E1-A794-0A724861477C}" sibTransId="{F9672DB3-4066-4681-A2A9-C42D7174D268}"/>
    <dgm:cxn modelId="{629B6B36-9660-444C-8B77-752E6D47040C}" srcId="{C339064E-E51D-4A4E-9283-CCAFE149DB6F}" destId="{C39F7556-B31D-4CE6-A09E-50DAB836B14E}" srcOrd="1" destOrd="0" parTransId="{10765FC1-F95B-4393-B63D-FA559C04D3AF}" sibTransId="{E8F02EAD-BAB3-4330-A0B5-1E77896C9AC2}"/>
    <dgm:cxn modelId="{EB57FAC6-12D6-472C-9AF8-E2AA9E1C1BD4}" type="presOf" srcId="{F3142248-5B48-4FCF-BB7F-D2DC2302F5B1}" destId="{724445BB-0F30-4BFC-825A-151CDD238781}" srcOrd="0" destOrd="0" presId="urn:microsoft.com/office/officeart/2005/8/layout/hList1"/>
    <dgm:cxn modelId="{CD6CCA16-4595-4968-A5FE-D129E9D86FCD}" srcId="{758B6A1A-0B83-49C2-82B6-7902BC2CC4D3}" destId="{6B09D4DD-383C-4D91-A216-115EC2820530}" srcOrd="5" destOrd="0" parTransId="{B587941D-50A7-401A-88C0-E6808D6AECA6}" sibTransId="{BF45CCCE-E88F-40F3-9A2B-5354BD4618E2}"/>
    <dgm:cxn modelId="{FA237C76-E9CA-40D4-9680-2BA7E08FFDEF}" srcId="{C339064E-E51D-4A4E-9283-CCAFE149DB6F}" destId="{F012F257-0E01-41B6-9862-247B5F71DED4}" srcOrd="4" destOrd="0" parTransId="{0A6784FA-720A-45E4-8275-B90ED24B62A7}" sibTransId="{BA6DA3EA-0634-4994-A39D-890FAFB76168}"/>
    <dgm:cxn modelId="{9993A8F3-5E16-4E8B-BA07-66BE03574950}" type="presOf" srcId="{1AF716D8-4872-4E7F-87C5-0B186CE0856F}" destId="{EBA4CC60-A268-4070-A877-6C2C80D7C52F}" srcOrd="0" destOrd="2" presId="urn:microsoft.com/office/officeart/2005/8/layout/hList1"/>
    <dgm:cxn modelId="{29A85A38-055A-4BFE-94B3-FD210D23A772}" srcId="{758B6A1A-0B83-49C2-82B6-7902BC2CC4D3}" destId="{89B4674D-1993-47BC-B6F9-819D2C825607}" srcOrd="4" destOrd="0" parTransId="{1193C34C-EA8F-45DE-8E9C-A239E413F10B}" sibTransId="{157802FB-8C1E-4B13-BBB7-023686871384}"/>
    <dgm:cxn modelId="{32DCAB81-17C1-48B3-AB2E-344EAB0F72A9}" type="presOf" srcId="{1A8CC447-50CC-4C4A-9231-ED20BF30B4D7}" destId="{96456ACB-42BD-403B-951C-BC4543A20E5F}" srcOrd="0" destOrd="3" presId="urn:microsoft.com/office/officeart/2005/8/layout/hList1"/>
    <dgm:cxn modelId="{8523A0E7-F789-464F-B54F-F9094BD6B0C7}" srcId="{8624BBE2-01F7-4258-A4AC-7A2099688466}" destId="{058E374B-042E-4B40-B8A8-1301E04B6F20}" srcOrd="0" destOrd="0" parTransId="{7495E5A6-D681-4D09-AAD9-5D188914A51B}" sibTransId="{F9352FF5-10AC-433B-B545-C51FA0198477}"/>
    <dgm:cxn modelId="{AD312F2C-DF29-48FF-9B5D-F5302119CDD8}" srcId="{F3142248-5B48-4FCF-BB7F-D2DC2302F5B1}" destId="{4F96465E-DED6-4823-8EA8-B5256A8C4843}" srcOrd="7" destOrd="0" parTransId="{0C0A7E38-DE22-4860-8E88-54AB7CA49951}" sibTransId="{259A137B-E743-434B-84B6-0B1D51A083EE}"/>
    <dgm:cxn modelId="{06DBB2B9-2C6F-4A69-8AC7-4730E53E0286}" type="presOf" srcId="{FE5DA963-E6F9-46FD-A677-B1F5C5A65977}" destId="{EBA4CC60-A268-4070-A877-6C2C80D7C52F}" srcOrd="0" destOrd="3" presId="urn:microsoft.com/office/officeart/2005/8/layout/hList1"/>
    <dgm:cxn modelId="{A1FCE0BC-2508-4B24-97D5-C2F8D964B64D}" type="presOf" srcId="{058E374B-042E-4B40-B8A8-1301E04B6F20}" destId="{96456ACB-42BD-403B-951C-BC4543A20E5F}" srcOrd="0" destOrd="0" presId="urn:microsoft.com/office/officeart/2005/8/layout/hList1"/>
    <dgm:cxn modelId="{9DA4D270-79B1-4BED-9678-26A2E795E2B6}" srcId="{3D53B44C-FF24-45DA-A694-EB968CCAE881}" destId="{F3142248-5B48-4FCF-BB7F-D2DC2302F5B1}" srcOrd="5" destOrd="0" parTransId="{FE6A93DB-AEAD-426D-86F3-C1881CEC9314}" sibTransId="{2111728F-C5A9-4F99-A218-E2DD7EEAE593}"/>
    <dgm:cxn modelId="{405ACC25-4F80-4962-B0DE-BDD08310239C}" type="presOf" srcId="{DE9AB0F0-20E4-4695-9808-6BC441588E6A}" destId="{029CC225-AF40-400D-9EFB-0707CE16FCE1}" srcOrd="0" destOrd="4" presId="urn:microsoft.com/office/officeart/2005/8/layout/hList1"/>
    <dgm:cxn modelId="{0DA61C56-C01B-489D-ACA5-F234CD1CAA66}" srcId="{70C19835-7CD7-4BCF-85BB-907C6A93B53E}" destId="{3BEC11D7-F54F-442C-8894-28F23AE1536C}" srcOrd="1" destOrd="0" parTransId="{C5C1356C-74E6-4DEE-9ECB-E135FDABE67D}" sibTransId="{A9D8F607-C764-4BCA-BDD8-4BD46A9EA19C}"/>
    <dgm:cxn modelId="{13391680-792B-4F25-8536-754AD549C7A3}" type="presOf" srcId="{758B6A1A-0B83-49C2-82B6-7902BC2CC4D3}" destId="{6FDF8018-779B-4591-B3B9-BCECCC914D65}" srcOrd="0" destOrd="0" presId="urn:microsoft.com/office/officeart/2005/8/layout/hList1"/>
    <dgm:cxn modelId="{7DB10F6D-6E30-49F2-B2D0-4A541501CCD5}" srcId="{80F9F655-904B-4DDD-86DE-96204BB47BBD}" destId="{E54531F5-1A66-44A4-A5FE-424AF20C023A}" srcOrd="1" destOrd="0" parTransId="{962D0B1D-48EF-43EA-A819-25EB49FD7C55}" sibTransId="{7C5A9528-89BE-4217-B892-BD590BF55472}"/>
    <dgm:cxn modelId="{4D68DE4E-71FF-4D4C-A580-FB3DBC99327B}" srcId="{C339064E-E51D-4A4E-9283-CCAFE149DB6F}" destId="{552CCA0D-1CBD-4D97-BAB7-D17AF7AE9535}" srcOrd="0" destOrd="0" parTransId="{82E8D558-522E-4C05-BC17-17C87A10CBFA}" sibTransId="{7EC3BD6F-956B-4861-A640-C8CFC309C9F2}"/>
    <dgm:cxn modelId="{2A8A4222-4657-449D-A284-029341DBFE55}" srcId="{F3142248-5B48-4FCF-BB7F-D2DC2302F5B1}" destId="{B6EEA0DC-D77D-483A-82DD-7C5669D76B4D}" srcOrd="0" destOrd="0" parTransId="{592B7075-C0BC-41A4-A6FF-3A79BF04E308}" sibTransId="{FC9E0B98-DFCE-417B-A9A4-D9410EA4FA8A}"/>
    <dgm:cxn modelId="{DDCB3D8A-DCEB-4DE6-BEF1-920ADD059C60}" type="presOf" srcId="{89B4674D-1993-47BC-B6F9-819D2C825607}" destId="{EBA4CC60-A268-4070-A877-6C2C80D7C52F}" srcOrd="0" destOrd="4" presId="urn:microsoft.com/office/officeart/2005/8/layout/hList1"/>
    <dgm:cxn modelId="{9C26B181-D72B-41D6-865A-242790F33467}" type="presOf" srcId="{E3BDBE36-0F7F-4973-B3E4-E10BAF13F470}" destId="{EBA4CC60-A268-4070-A877-6C2C80D7C52F}" srcOrd="0" destOrd="0" presId="urn:microsoft.com/office/officeart/2005/8/layout/hList1"/>
    <dgm:cxn modelId="{201E9C02-857C-40E3-B958-4172B9073C1A}" type="presOf" srcId="{62FECFAB-2653-46F9-A253-33CB09F22139}" destId="{029CC225-AF40-400D-9EFB-0707CE16FCE1}" srcOrd="0" destOrd="6" presId="urn:microsoft.com/office/officeart/2005/8/layout/hList1"/>
    <dgm:cxn modelId="{1BA21933-68F9-46C8-B2AD-189FCFC32333}" type="presOf" srcId="{63BB4A52-F691-4E00-9F9D-57D379CCD284}" destId="{9225916A-0E17-4102-8381-1DA1B5628BED}" srcOrd="0" destOrd="3" presId="urn:microsoft.com/office/officeart/2005/8/layout/hList1"/>
    <dgm:cxn modelId="{8B6BAE6A-27A3-4EAD-8105-21693D620420}" type="presOf" srcId="{3BEC11D7-F54F-442C-8894-28F23AE1536C}" destId="{2CB01114-1CEA-443C-B1F4-FD89ADD9BFB2}" srcOrd="0" destOrd="1" presId="urn:microsoft.com/office/officeart/2005/8/layout/hList1"/>
    <dgm:cxn modelId="{ADEC749E-3BA1-4099-8FD2-C5AA12864EF5}" type="presOf" srcId="{6B09D4DD-383C-4D91-A216-115EC2820530}" destId="{EBA4CC60-A268-4070-A877-6C2C80D7C52F}" srcOrd="0" destOrd="5" presId="urn:microsoft.com/office/officeart/2005/8/layout/hList1"/>
    <dgm:cxn modelId="{8FB2547A-DFD3-45E7-96F8-7661B7B9339D}" type="presOf" srcId="{C339064E-E51D-4A4E-9283-CCAFE149DB6F}" destId="{3F714F76-A7AF-469C-A9A7-92EE7125D916}" srcOrd="0" destOrd="0" presId="urn:microsoft.com/office/officeart/2005/8/layout/hList1"/>
    <dgm:cxn modelId="{73D7F530-86D0-4EC5-93F7-43A49A0B3AD9}" srcId="{C339064E-E51D-4A4E-9283-CCAFE149DB6F}" destId="{63BB4A52-F691-4E00-9F9D-57D379CCD284}" srcOrd="3" destOrd="0" parTransId="{9598617E-88FC-4607-8BA7-1CEEC403DB4A}" sibTransId="{F2284F41-A672-4EDB-B750-FDDF951EC5BF}"/>
    <dgm:cxn modelId="{C24AACA3-0CBF-422D-B64E-6E8DD153F275}" type="presOf" srcId="{28C1761C-E9AE-4B54-B9C2-4797E26A378E}" destId="{2CB01114-1CEA-443C-B1F4-FD89ADD9BFB2}" srcOrd="0" destOrd="3" presId="urn:microsoft.com/office/officeart/2005/8/layout/hList1"/>
    <dgm:cxn modelId="{4CAF2BEB-1D80-44B1-93E2-3288C00A2C70}" srcId="{F3142248-5B48-4FCF-BB7F-D2DC2302F5B1}" destId="{DE9AB0F0-20E4-4695-9808-6BC441588E6A}" srcOrd="4" destOrd="0" parTransId="{967FCECC-B20D-4E09-8BA6-7EF20DB402D0}" sibTransId="{0B1A6DA4-24E4-48BF-B970-DE0552AEFEAC}"/>
    <dgm:cxn modelId="{2241B8D0-E313-4255-BC20-DAB0D57044FF}" srcId="{758B6A1A-0B83-49C2-82B6-7902BC2CC4D3}" destId="{1AF716D8-4872-4E7F-87C5-0B186CE0856F}" srcOrd="2" destOrd="0" parTransId="{39F9F06F-B191-486A-9168-36C533C52DA8}" sibTransId="{28DADE38-126D-417A-860B-5C53CDC645E5}"/>
    <dgm:cxn modelId="{6A23A9A4-5101-4175-9736-9FFA568A4C22}" srcId="{C339064E-E51D-4A4E-9283-CCAFE149DB6F}" destId="{F9A7892D-79FF-49A4-BE77-59595B613DAB}" srcOrd="2" destOrd="0" parTransId="{9AE868C3-92C8-41FC-969F-403F0C8AA75C}" sibTransId="{A1F818F1-DB11-42F2-869B-F314AB9C4A27}"/>
    <dgm:cxn modelId="{90EC6749-D972-40FD-B01A-33BC3FAF0FC0}" srcId="{758B6A1A-0B83-49C2-82B6-7902BC2CC4D3}" destId="{E3BDBE36-0F7F-4973-B3E4-E10BAF13F470}" srcOrd="0" destOrd="0" parTransId="{6E9B57A7-A5F6-4649-ABE5-0F4AA644CE3C}" sibTransId="{E9ED84F1-5606-425B-B271-AB961424E92C}"/>
    <dgm:cxn modelId="{2B01F1A8-D56B-4F22-B978-9FFFC8368935}" srcId="{F3142248-5B48-4FCF-BB7F-D2DC2302F5B1}" destId="{2EBE27E7-535B-42C4-8443-AF5FEB3FB020}" srcOrd="3" destOrd="0" parTransId="{52BF5390-4CC0-4898-B160-50F2FAB9FDBF}" sibTransId="{87322686-ED1B-4E45-A1FD-0D33975E3275}"/>
    <dgm:cxn modelId="{655D1C36-F3ED-4C57-B396-7725DB6CC3CB}" srcId="{3D53B44C-FF24-45DA-A694-EB968CCAE881}" destId="{758B6A1A-0B83-49C2-82B6-7902BC2CC4D3}" srcOrd="3" destOrd="0" parTransId="{0B56353C-3DD4-41C0-9DD8-DE6111451A14}" sibTransId="{845605CC-6FA4-41A2-B7F3-E2125FA5A861}"/>
    <dgm:cxn modelId="{824DD139-9537-4F46-BE69-E5B84A79624F}" srcId="{8624BBE2-01F7-4258-A4AC-7A2099688466}" destId="{1A8CC447-50CC-4C4A-9231-ED20BF30B4D7}" srcOrd="3" destOrd="0" parTransId="{B0628058-38DD-4133-A271-829A3E478F5E}" sibTransId="{0812859F-F207-415D-9433-B913FB47CD1F}"/>
    <dgm:cxn modelId="{630FC4CD-A7E4-47C2-BCA2-116666D0677C}" srcId="{70C19835-7CD7-4BCF-85BB-907C6A93B53E}" destId="{70B1C08E-A59B-4C0A-BF06-F8F23F8FE25C}" srcOrd="2" destOrd="0" parTransId="{FFAFC1D6-109A-40E2-AF8E-507C9A744BB8}" sibTransId="{7C7BE36E-C063-4EC9-96C6-01956B101FB9}"/>
    <dgm:cxn modelId="{E18B7EB1-1421-4FFC-BE79-79325CB60F43}" type="presOf" srcId="{F0DFD86D-7F57-4BF7-BD9F-8B85F32755BB}" destId="{029CC225-AF40-400D-9EFB-0707CE16FCE1}" srcOrd="0" destOrd="1" presId="urn:microsoft.com/office/officeart/2005/8/layout/hList1"/>
    <dgm:cxn modelId="{E5E50D98-C679-485C-A2F1-37F5B2691E56}" type="presOf" srcId="{85808F96-E773-45AF-8D35-1B75FD5C67FB}" destId="{96456ACB-42BD-403B-951C-BC4543A20E5F}" srcOrd="0" destOrd="1" presId="urn:microsoft.com/office/officeart/2005/8/layout/hList1"/>
    <dgm:cxn modelId="{A93B7F44-3137-46CC-A002-5590C2812459}" srcId="{80F9F655-904B-4DDD-86DE-96204BB47BBD}" destId="{0FE7C387-A394-4FD5-9A92-145BB4FD719B}" srcOrd="0" destOrd="0" parTransId="{B09245E4-1368-4D84-9A2F-A924D4BE5662}" sibTransId="{C01D7603-E921-4686-A157-BC7CC9A80FF3}"/>
    <dgm:cxn modelId="{037C724B-41D9-4B9D-804A-DDED2D8961D3}" type="presOf" srcId="{D175008E-6176-474E-A021-65C008BDCCC5}" destId="{029CC225-AF40-400D-9EFB-0707CE16FCE1}" srcOrd="0" destOrd="5" presId="urn:microsoft.com/office/officeart/2005/8/layout/hList1"/>
    <dgm:cxn modelId="{FA9104B6-39F6-4D54-AE15-EDF8E6030AC2}" srcId="{758B6A1A-0B83-49C2-82B6-7902BC2CC4D3}" destId="{FE5DA963-E6F9-46FD-A677-B1F5C5A65977}" srcOrd="3" destOrd="0" parTransId="{E7012D3C-2019-4BA7-8B29-DB0915888EBC}" sibTransId="{7A1FD072-4E96-407E-B1AA-2697696A9EC4}"/>
    <dgm:cxn modelId="{D254199E-2F28-4405-99F9-85DB24BF2B45}" type="presOf" srcId="{B6EEA0DC-D77D-483A-82DD-7C5669D76B4D}" destId="{029CC225-AF40-400D-9EFB-0707CE16FCE1}" srcOrd="0" destOrd="0" presId="urn:microsoft.com/office/officeart/2005/8/layout/hList1"/>
    <dgm:cxn modelId="{F21E03EC-A512-4645-A049-EB42C8BF7949}" srcId="{F3142248-5B48-4FCF-BB7F-D2DC2302F5B1}" destId="{62FECFAB-2653-46F9-A253-33CB09F22139}" srcOrd="6" destOrd="0" parTransId="{3A3BCF32-0194-450D-A424-B0F53A6FBEA1}" sibTransId="{74FBEA3D-E39F-4F84-BEA0-759B6CCFB118}"/>
    <dgm:cxn modelId="{7DBDD18D-7351-4597-A18F-15C40670377F}" type="presOf" srcId="{2E92401B-F840-4A26-9DBA-287332B19B97}" destId="{2CB01114-1CEA-443C-B1F4-FD89ADD9BFB2}" srcOrd="0" destOrd="0" presId="urn:microsoft.com/office/officeart/2005/8/layout/hList1"/>
    <dgm:cxn modelId="{8CBA384E-B682-4FC1-A5D0-FE69974DFE2F}" type="presOf" srcId="{DC0EF590-69FD-4EA9-95CF-F5E229B9993A}" destId="{E8F0187B-93F9-47F5-9F8A-F822EAE2B8A2}" srcOrd="0" destOrd="4" presId="urn:microsoft.com/office/officeart/2005/8/layout/hList1"/>
    <dgm:cxn modelId="{F462A9E4-13D0-4762-BC68-2C7566327AA5}" type="presOf" srcId="{5B6E88C3-B4B0-4081-B466-C6F79FC35F72}" destId="{E8F0187B-93F9-47F5-9F8A-F822EAE2B8A2}" srcOrd="0" destOrd="3" presId="urn:microsoft.com/office/officeart/2005/8/layout/hList1"/>
    <dgm:cxn modelId="{11C39B65-222A-4793-9CEF-DC847BFF20D6}" type="presOf" srcId="{80F9F655-904B-4DDD-86DE-96204BB47BBD}" destId="{8496BE96-B7BB-4D9A-8AC8-BD3DC3DF70D5}" srcOrd="0" destOrd="0" presId="urn:microsoft.com/office/officeart/2005/8/layout/hList1"/>
    <dgm:cxn modelId="{46F50ED1-85E1-40F4-B0BA-CB1EA1E29E89}" srcId="{F3142248-5B48-4FCF-BB7F-D2DC2302F5B1}" destId="{2E7E352D-3700-427B-87C4-3C40E7CE8659}" srcOrd="2" destOrd="0" parTransId="{CF78C8A3-B312-4115-A1DC-FE95EC547E0C}" sibTransId="{A51F65EF-855E-4DF7-976D-9018BD3D10A1}"/>
    <dgm:cxn modelId="{30715F40-6407-4B4A-8227-8AB0B23469B4}" srcId="{F3142248-5B48-4FCF-BB7F-D2DC2302F5B1}" destId="{D175008E-6176-474E-A021-65C008BDCCC5}" srcOrd="5" destOrd="0" parTransId="{7E1D70A4-8DD1-4FB0-ACE3-EE6BDAA27863}" sibTransId="{82421032-E20C-4D05-8E38-7EFA8218871D}"/>
    <dgm:cxn modelId="{7D938B2C-1CE6-458C-B40E-1D5BF51624D6}" srcId="{3D53B44C-FF24-45DA-A694-EB968CCAE881}" destId="{8624BBE2-01F7-4258-A4AC-7A2099688466}" srcOrd="1" destOrd="0" parTransId="{1966506D-FA67-47A6-A5A8-A33A8699DF82}" sibTransId="{B691A67A-132E-45BC-94E2-40D5240CEC25}"/>
    <dgm:cxn modelId="{2D53B93F-21FB-400E-868C-37BB0F19E79F}" type="presOf" srcId="{F012F257-0E01-41B6-9862-247B5F71DED4}" destId="{9225916A-0E17-4102-8381-1DA1B5628BED}" srcOrd="0" destOrd="4" presId="urn:microsoft.com/office/officeart/2005/8/layout/hList1"/>
    <dgm:cxn modelId="{73BBC6F9-3A8A-4090-8574-8F8C05C14FBF}" srcId="{8624BBE2-01F7-4258-A4AC-7A2099688466}" destId="{E9FFB757-E391-4828-B4CC-6042C1B32869}" srcOrd="4" destOrd="0" parTransId="{F977A82C-8BB8-4AD9-B088-09A867F6931D}" sibTransId="{465E5202-0EA6-4D0E-9110-72BC00879DC7}"/>
    <dgm:cxn modelId="{1D160693-02C0-410F-973A-12CB0840E267}" type="presOf" srcId="{2EBE27E7-535B-42C4-8443-AF5FEB3FB020}" destId="{029CC225-AF40-400D-9EFB-0707CE16FCE1}" srcOrd="0" destOrd="3" presId="urn:microsoft.com/office/officeart/2005/8/layout/hList1"/>
    <dgm:cxn modelId="{D24BFE10-1E59-49EA-9370-3313689D2642}" srcId="{70C19835-7CD7-4BCF-85BB-907C6A93B53E}" destId="{28C1761C-E9AE-4B54-B9C2-4797E26A378E}" srcOrd="3" destOrd="0" parTransId="{C0106ED8-4FFF-4FB9-8E82-F639E1A95317}" sibTransId="{655A56B2-B6C0-4483-9388-0EF4BCB7FF45}"/>
    <dgm:cxn modelId="{11AA346E-DE84-429D-992E-04E27CAED179}" srcId="{80F9F655-904B-4DDD-86DE-96204BB47BBD}" destId="{8B8CBCC2-7A79-42A4-9158-EAFCA5911718}" srcOrd="2" destOrd="0" parTransId="{B1325D57-9660-43A9-95A0-44828049AB5B}" sibTransId="{DDE9F767-772A-4F60-BFCC-1B9C3C25B4C0}"/>
    <dgm:cxn modelId="{96A4E1EC-68A7-4353-88B4-346FC6AC1795}" type="presOf" srcId="{8B5E9FBC-3521-4E3F-AB02-0890A39E8A56}" destId="{EBA4CC60-A268-4070-A877-6C2C80D7C52F}" srcOrd="0" destOrd="1" presId="urn:microsoft.com/office/officeart/2005/8/layout/hList1"/>
    <dgm:cxn modelId="{62927198-0000-4941-A2D6-1816EEC01290}" srcId="{3D53B44C-FF24-45DA-A694-EB968CCAE881}" destId="{C339064E-E51D-4A4E-9283-CCAFE149DB6F}" srcOrd="2" destOrd="0" parTransId="{3EC88768-16C7-4826-996C-EC8D883E980B}" sibTransId="{7060F72B-DE67-4F82-8110-F81026F4DB9D}"/>
    <dgm:cxn modelId="{2A26403D-9114-43B3-9E43-FFD3363A5B0B}" srcId="{70C19835-7CD7-4BCF-85BB-907C6A93B53E}" destId="{2E92401B-F840-4A26-9DBA-287332B19B97}" srcOrd="0" destOrd="0" parTransId="{C7FC3075-BB33-4E7B-9605-A264BA3981AD}" sibTransId="{CBD25EC0-9D6A-48BE-8DC3-C3134569A07E}"/>
    <dgm:cxn modelId="{4F19F949-1B4F-4498-A603-6A2900ABD352}" srcId="{3D53B44C-FF24-45DA-A694-EB968CCAE881}" destId="{80F9F655-904B-4DDD-86DE-96204BB47BBD}" srcOrd="4" destOrd="0" parTransId="{51FFC3B2-A032-46D9-9505-00EDE2CF8599}" sibTransId="{06A1C6D9-E311-4C8D-B5E0-9698FD281411}"/>
    <dgm:cxn modelId="{93F11F62-D239-44ED-8F97-B09E2E91A264}" srcId="{3D53B44C-FF24-45DA-A694-EB968CCAE881}" destId="{70C19835-7CD7-4BCF-85BB-907C6A93B53E}" srcOrd="0" destOrd="0" parTransId="{72357D2A-15F6-4F22-A210-FF0A5DAEE085}" sibTransId="{9793704A-09E8-434D-A1C7-7039A61BE4CE}"/>
    <dgm:cxn modelId="{6DE9D215-1635-4BE3-AD19-2DE3CBCD263E}" srcId="{8624BBE2-01F7-4258-A4AC-7A2099688466}" destId="{DDFBCBB7-4AD7-486A-B85A-5530335F00CE}" srcOrd="2" destOrd="0" parTransId="{E52409ED-6854-4B9D-A77F-859E5C7359A7}" sibTransId="{495E03CC-5F25-4C9B-B096-91D056FFC1E3}"/>
    <dgm:cxn modelId="{EA614646-6E81-42B9-B29E-99613F1F5A2F}" srcId="{758B6A1A-0B83-49C2-82B6-7902BC2CC4D3}" destId="{8B5E9FBC-3521-4E3F-AB02-0890A39E8A56}" srcOrd="1" destOrd="0" parTransId="{B629952C-F0DC-48C6-A319-F0A05C8FAFF5}" sibTransId="{B5AEBCDC-1DF3-42B4-B092-AE884B67C0A4}"/>
    <dgm:cxn modelId="{986D08DE-3A72-45BD-A4CB-7E5627D787A9}" type="presOf" srcId="{DDFBCBB7-4AD7-486A-B85A-5530335F00CE}" destId="{96456ACB-42BD-403B-951C-BC4543A20E5F}" srcOrd="0" destOrd="2" presId="urn:microsoft.com/office/officeart/2005/8/layout/hList1"/>
    <dgm:cxn modelId="{E70082B7-01F7-4268-A896-E20E51BCDED8}" type="presOf" srcId="{3D53B44C-FF24-45DA-A694-EB968CCAE881}" destId="{9082D8DD-8D18-4F59-BA9B-66F06EDE7115}" srcOrd="0" destOrd="0" presId="urn:microsoft.com/office/officeart/2005/8/layout/hList1"/>
    <dgm:cxn modelId="{9F0ADB32-9727-48D5-B083-370B2B47C0D2}" type="presOf" srcId="{C39F7556-B31D-4CE6-A09E-50DAB836B14E}" destId="{9225916A-0E17-4102-8381-1DA1B5628BED}" srcOrd="0" destOrd="1" presId="urn:microsoft.com/office/officeart/2005/8/layout/hList1"/>
    <dgm:cxn modelId="{2FC0D032-8030-4AF4-A716-723C40035392}" srcId="{80F9F655-904B-4DDD-86DE-96204BB47BBD}" destId="{5B6E88C3-B4B0-4081-B466-C6F79FC35F72}" srcOrd="3" destOrd="0" parTransId="{CFD0846F-3D5A-4381-A002-1E85B571A5DA}" sibTransId="{DC84D2AB-2E6F-489E-A6E6-D1642A55F1ED}"/>
    <dgm:cxn modelId="{4BAE3B27-98F1-4445-8DA3-CE1EBFFC632C}" type="presOf" srcId="{4F96465E-DED6-4823-8EA8-B5256A8C4843}" destId="{029CC225-AF40-400D-9EFB-0707CE16FCE1}" srcOrd="0" destOrd="7" presId="urn:microsoft.com/office/officeart/2005/8/layout/hList1"/>
    <dgm:cxn modelId="{8FE4AE99-BAF9-4E39-9AF7-D2706D5AFB90}" type="presOf" srcId="{E54531F5-1A66-44A4-A5FE-424AF20C023A}" destId="{E8F0187B-93F9-47F5-9F8A-F822EAE2B8A2}" srcOrd="0" destOrd="1" presId="urn:microsoft.com/office/officeart/2005/8/layout/hList1"/>
    <dgm:cxn modelId="{6003A0A6-4B2C-4205-A5B2-A27E39E75290}" srcId="{8624BBE2-01F7-4258-A4AC-7A2099688466}" destId="{85808F96-E773-45AF-8D35-1B75FD5C67FB}" srcOrd="1" destOrd="0" parTransId="{C31BEA33-940A-4233-9726-E82D48D98258}" sibTransId="{E02F8C16-95DF-4820-BC8C-6AA8AC2455A9}"/>
    <dgm:cxn modelId="{0B4C1E74-A2C2-4C12-9857-ABF383A79F61}" type="presOf" srcId="{8B8CBCC2-7A79-42A4-9158-EAFCA5911718}" destId="{E8F0187B-93F9-47F5-9F8A-F822EAE2B8A2}" srcOrd="0" destOrd="2" presId="urn:microsoft.com/office/officeart/2005/8/layout/hList1"/>
    <dgm:cxn modelId="{996933C8-3C59-470E-9FA2-0525E0BDCEAC}" type="presOf" srcId="{F9A7892D-79FF-49A4-BE77-59595B613DAB}" destId="{9225916A-0E17-4102-8381-1DA1B5628BED}" srcOrd="0" destOrd="2" presId="urn:microsoft.com/office/officeart/2005/8/layout/hList1"/>
    <dgm:cxn modelId="{542B40A5-F71B-4108-BB59-C370606D6B0B}" type="presOf" srcId="{552CCA0D-1CBD-4D97-BAB7-D17AF7AE9535}" destId="{9225916A-0E17-4102-8381-1DA1B5628BED}" srcOrd="0" destOrd="0" presId="urn:microsoft.com/office/officeart/2005/8/layout/hList1"/>
    <dgm:cxn modelId="{C798F7DE-48CF-4E55-9F73-607CEE88B718}" type="presOf" srcId="{E9FFB757-E391-4828-B4CC-6042C1B32869}" destId="{96456ACB-42BD-403B-951C-BC4543A20E5F}" srcOrd="0" destOrd="4" presId="urn:microsoft.com/office/officeart/2005/8/layout/hList1"/>
    <dgm:cxn modelId="{1EDBE56F-060E-4AFF-BB55-A01F3EB2A364}" type="presParOf" srcId="{9082D8DD-8D18-4F59-BA9B-66F06EDE7115}" destId="{E31A9F2E-4B2B-40E3-A8A3-FA511D1B065F}" srcOrd="0" destOrd="0" presId="urn:microsoft.com/office/officeart/2005/8/layout/hList1"/>
    <dgm:cxn modelId="{ECD2C6CC-29CC-437B-A325-6F2DD6F2067D}" type="presParOf" srcId="{E31A9F2E-4B2B-40E3-A8A3-FA511D1B065F}" destId="{B1F84A9B-5D07-4AD0-9E52-8FE505E9AAEE}" srcOrd="0" destOrd="0" presId="urn:microsoft.com/office/officeart/2005/8/layout/hList1"/>
    <dgm:cxn modelId="{94DFBD06-B3E6-4D81-AFAD-613D85F0192C}" type="presParOf" srcId="{E31A9F2E-4B2B-40E3-A8A3-FA511D1B065F}" destId="{2CB01114-1CEA-443C-B1F4-FD89ADD9BFB2}" srcOrd="1" destOrd="0" presId="urn:microsoft.com/office/officeart/2005/8/layout/hList1"/>
    <dgm:cxn modelId="{0D7720A4-461E-4236-B195-85A4BC3347E9}" type="presParOf" srcId="{9082D8DD-8D18-4F59-BA9B-66F06EDE7115}" destId="{71FBB64C-BF3D-4005-A9F4-B2E9A81ED3CD}" srcOrd="1" destOrd="0" presId="urn:microsoft.com/office/officeart/2005/8/layout/hList1"/>
    <dgm:cxn modelId="{3CC0A003-48C2-4388-B9F6-0E6D8CEF914A}" type="presParOf" srcId="{9082D8DD-8D18-4F59-BA9B-66F06EDE7115}" destId="{B661587E-BFFD-4FE6-A53B-B94B860AC72B}" srcOrd="2" destOrd="0" presId="urn:microsoft.com/office/officeart/2005/8/layout/hList1"/>
    <dgm:cxn modelId="{70DC9647-5B26-40C9-ADA7-8DCA3F851E85}" type="presParOf" srcId="{B661587E-BFFD-4FE6-A53B-B94B860AC72B}" destId="{4D7B231B-D33B-480E-990B-E8D9928175A5}" srcOrd="0" destOrd="0" presId="urn:microsoft.com/office/officeart/2005/8/layout/hList1"/>
    <dgm:cxn modelId="{7BB3D75D-0035-4125-914D-B6FF7F2B9422}" type="presParOf" srcId="{B661587E-BFFD-4FE6-A53B-B94B860AC72B}" destId="{96456ACB-42BD-403B-951C-BC4543A20E5F}" srcOrd="1" destOrd="0" presId="urn:microsoft.com/office/officeart/2005/8/layout/hList1"/>
    <dgm:cxn modelId="{90175C36-DDD5-4E3F-B0E2-8196895F8A19}" type="presParOf" srcId="{9082D8DD-8D18-4F59-BA9B-66F06EDE7115}" destId="{3227E65E-1290-41CC-A700-7B0B1D83705E}" srcOrd="3" destOrd="0" presId="urn:microsoft.com/office/officeart/2005/8/layout/hList1"/>
    <dgm:cxn modelId="{8A9E39B1-B70C-46CE-AF12-6B235ECF618D}" type="presParOf" srcId="{9082D8DD-8D18-4F59-BA9B-66F06EDE7115}" destId="{DD22CD9A-B898-4C43-9327-D9215278EEE5}" srcOrd="4" destOrd="0" presId="urn:microsoft.com/office/officeart/2005/8/layout/hList1"/>
    <dgm:cxn modelId="{D5E5ACCB-0C34-4BE1-A55B-3A5F655E119F}" type="presParOf" srcId="{DD22CD9A-B898-4C43-9327-D9215278EEE5}" destId="{3F714F76-A7AF-469C-A9A7-92EE7125D916}" srcOrd="0" destOrd="0" presId="urn:microsoft.com/office/officeart/2005/8/layout/hList1"/>
    <dgm:cxn modelId="{5FE265FA-25BE-497A-882F-61BC1C0F123C}" type="presParOf" srcId="{DD22CD9A-B898-4C43-9327-D9215278EEE5}" destId="{9225916A-0E17-4102-8381-1DA1B5628BED}" srcOrd="1" destOrd="0" presId="urn:microsoft.com/office/officeart/2005/8/layout/hList1"/>
    <dgm:cxn modelId="{81032D03-4599-4767-8270-98E630505C7E}" type="presParOf" srcId="{9082D8DD-8D18-4F59-BA9B-66F06EDE7115}" destId="{97CA462D-7F77-43E9-8777-B49BD3805D96}" srcOrd="5" destOrd="0" presId="urn:microsoft.com/office/officeart/2005/8/layout/hList1"/>
    <dgm:cxn modelId="{9A448622-430A-44DB-A23C-E20F5D53227E}" type="presParOf" srcId="{9082D8DD-8D18-4F59-BA9B-66F06EDE7115}" destId="{B7090ACD-9C46-4B85-98C3-74F65729A6AC}" srcOrd="6" destOrd="0" presId="urn:microsoft.com/office/officeart/2005/8/layout/hList1"/>
    <dgm:cxn modelId="{41374D5C-3354-4B74-B596-CE2E99EF3512}" type="presParOf" srcId="{B7090ACD-9C46-4B85-98C3-74F65729A6AC}" destId="{6FDF8018-779B-4591-B3B9-BCECCC914D65}" srcOrd="0" destOrd="0" presId="urn:microsoft.com/office/officeart/2005/8/layout/hList1"/>
    <dgm:cxn modelId="{1CA4623F-A4BA-49DF-ACDC-C6B8212400FA}" type="presParOf" srcId="{B7090ACD-9C46-4B85-98C3-74F65729A6AC}" destId="{EBA4CC60-A268-4070-A877-6C2C80D7C52F}" srcOrd="1" destOrd="0" presId="urn:microsoft.com/office/officeart/2005/8/layout/hList1"/>
    <dgm:cxn modelId="{36D34119-50EE-49D0-A234-B7086742D090}" type="presParOf" srcId="{9082D8DD-8D18-4F59-BA9B-66F06EDE7115}" destId="{694AAB9F-9B0E-4E94-9998-7ACE37C3B0DB}" srcOrd="7" destOrd="0" presId="urn:microsoft.com/office/officeart/2005/8/layout/hList1"/>
    <dgm:cxn modelId="{5D758135-7163-4B78-92C4-EE72FC25BB6C}" type="presParOf" srcId="{9082D8DD-8D18-4F59-BA9B-66F06EDE7115}" destId="{454CA264-FB69-4087-A900-EDDE64894553}" srcOrd="8" destOrd="0" presId="urn:microsoft.com/office/officeart/2005/8/layout/hList1"/>
    <dgm:cxn modelId="{9FC657DF-90F8-4A28-BC97-51A6F4E17A94}" type="presParOf" srcId="{454CA264-FB69-4087-A900-EDDE64894553}" destId="{8496BE96-B7BB-4D9A-8AC8-BD3DC3DF70D5}" srcOrd="0" destOrd="0" presId="urn:microsoft.com/office/officeart/2005/8/layout/hList1"/>
    <dgm:cxn modelId="{049DEB28-B545-4A0C-BC78-B6B931D2A5A5}" type="presParOf" srcId="{454CA264-FB69-4087-A900-EDDE64894553}" destId="{E8F0187B-93F9-47F5-9F8A-F822EAE2B8A2}" srcOrd="1" destOrd="0" presId="urn:microsoft.com/office/officeart/2005/8/layout/hList1"/>
    <dgm:cxn modelId="{896BB1B5-6DFC-4932-948B-B7EC212EAE2E}" type="presParOf" srcId="{9082D8DD-8D18-4F59-BA9B-66F06EDE7115}" destId="{234C0ACE-9B81-43D5-80F8-AC4C3670D2A1}" srcOrd="9" destOrd="0" presId="urn:microsoft.com/office/officeart/2005/8/layout/hList1"/>
    <dgm:cxn modelId="{577D2BF6-A3DA-4018-8323-6993B8EDEC5F}" type="presParOf" srcId="{9082D8DD-8D18-4F59-BA9B-66F06EDE7115}" destId="{65BEC258-4577-47DF-A2EC-488895F1EF81}" srcOrd="10" destOrd="0" presId="urn:microsoft.com/office/officeart/2005/8/layout/hList1"/>
    <dgm:cxn modelId="{F03D81E8-DB57-4ACE-9A46-B6F38A66BB8F}" type="presParOf" srcId="{65BEC258-4577-47DF-A2EC-488895F1EF81}" destId="{724445BB-0F30-4BFC-825A-151CDD238781}" srcOrd="0" destOrd="0" presId="urn:microsoft.com/office/officeart/2005/8/layout/hList1"/>
    <dgm:cxn modelId="{57863528-71FD-46A1-B4FA-C97984B56F7D}" type="presParOf" srcId="{65BEC258-4577-47DF-A2EC-488895F1EF81}" destId="{029CC225-AF40-400D-9EFB-0707CE16FCE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045C9E-0141-4296-9CAD-084EE08F1E5C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CFE5E1C-46D5-489D-95F6-F02AB083DDBA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ea typeface="Arial Unicode MS" pitchFamily="34" charset="-128"/>
              <a:cs typeface="Arial" pitchFamily="34" charset="0"/>
            </a:rPr>
            <a:t>создание условий для создания и развития семьи, рождения и достойного воспитания детей</a:t>
          </a:r>
          <a:endParaRPr lang="ru-RU" dirty="0"/>
        </a:p>
      </dgm:t>
    </dgm:pt>
    <dgm:pt modelId="{EFC2322C-9C09-4C59-B179-FE9479246E35}" type="parTrans" cxnId="{3191875A-CCEC-478C-BDED-C270EFC06DD0}">
      <dgm:prSet/>
      <dgm:spPr/>
      <dgm:t>
        <a:bodyPr/>
        <a:lstStyle/>
        <a:p>
          <a:endParaRPr lang="ru-RU"/>
        </a:p>
      </dgm:t>
    </dgm:pt>
    <dgm:pt modelId="{F0CD36A4-FC88-4FA0-AA18-4B44730F96B6}" type="sibTrans" cxnId="{3191875A-CCEC-478C-BDED-C270EFC06DD0}">
      <dgm:prSet/>
      <dgm:spPr/>
      <dgm:t>
        <a:bodyPr/>
        <a:lstStyle/>
        <a:p>
          <a:endParaRPr lang="ru-RU"/>
        </a:p>
      </dgm:t>
    </dgm:pt>
    <dgm:pt modelId="{389E5D6D-57CC-41DB-94BD-F6AEC00F69C6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ea typeface="Arial Unicode MS" pitchFamily="34" charset="-128"/>
              <a:cs typeface="Arial" pitchFamily="34" charset="0"/>
            </a:rPr>
            <a:t>укрепление института семьи, повышение статуса материнства и отцовства в общественном сознании</a:t>
          </a:r>
          <a:endParaRPr lang="ru-RU" dirty="0"/>
        </a:p>
      </dgm:t>
    </dgm:pt>
    <dgm:pt modelId="{EE4D7292-EBE6-44C4-8884-89D598A58092}" type="parTrans" cxnId="{AF8FF74A-755B-4DCB-AC43-421DE747577C}">
      <dgm:prSet/>
      <dgm:spPr/>
      <dgm:t>
        <a:bodyPr/>
        <a:lstStyle/>
        <a:p>
          <a:endParaRPr lang="ru-RU"/>
        </a:p>
      </dgm:t>
    </dgm:pt>
    <dgm:pt modelId="{8E5A8EDB-3FF4-4FE3-B7D0-96FEAAA9C899}" type="sibTrans" cxnId="{AF8FF74A-755B-4DCB-AC43-421DE747577C}">
      <dgm:prSet/>
      <dgm:spPr/>
      <dgm:t>
        <a:bodyPr/>
        <a:lstStyle/>
        <a:p>
          <a:endParaRPr lang="ru-RU"/>
        </a:p>
      </dgm:t>
    </dgm:pt>
    <dgm:pt modelId="{22D29E83-B682-438A-B22C-45D807CEC862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ea typeface="Arial Unicode MS" pitchFamily="34" charset="-128"/>
              <a:cs typeface="Arial" pitchFamily="34" charset="0"/>
            </a:rPr>
            <a:t>повышение уровня правовой культуры людей и снижение уровня социальной напряженности</a:t>
          </a:r>
          <a:endParaRPr lang="ru-RU" dirty="0"/>
        </a:p>
      </dgm:t>
    </dgm:pt>
    <dgm:pt modelId="{85B30DF3-884C-454A-802F-EF255DD215CA}" type="parTrans" cxnId="{C66D84DD-3C65-4E3F-BC1F-B44FA1354A8C}">
      <dgm:prSet/>
      <dgm:spPr/>
      <dgm:t>
        <a:bodyPr/>
        <a:lstStyle/>
        <a:p>
          <a:endParaRPr lang="ru-RU"/>
        </a:p>
      </dgm:t>
    </dgm:pt>
    <dgm:pt modelId="{D114D9A8-B5A2-4974-9F5D-3E2454ACE457}" type="sibTrans" cxnId="{C66D84DD-3C65-4E3F-BC1F-B44FA1354A8C}">
      <dgm:prSet/>
      <dgm:spPr/>
      <dgm:t>
        <a:bodyPr/>
        <a:lstStyle/>
        <a:p>
          <a:endParaRPr lang="ru-RU"/>
        </a:p>
      </dgm:t>
    </dgm:pt>
    <dgm:pt modelId="{23C2BE04-9658-435D-95A3-6FC65D42DFF9}">
      <dgm:prSet phldrT="[Текст]" custT="1"/>
      <dgm:spPr/>
      <dgm:t>
        <a:bodyPr/>
        <a:lstStyle/>
        <a:p>
          <a:r>
            <a:rPr lang="ru-RU" sz="2200" dirty="0">
              <a:latin typeface="Arial" panose="020B0604020202020204" pitchFamily="34" charset="0"/>
              <a:cs typeface="Arial" panose="020B0604020202020204" pitchFamily="34" charset="0"/>
            </a:rPr>
            <a:t>увеличение рождаемости, снижение количества абортов и разводов</a:t>
          </a:r>
        </a:p>
      </dgm:t>
    </dgm:pt>
    <dgm:pt modelId="{76A14959-DF71-46C7-AAA8-DF325250B8D7}" type="parTrans" cxnId="{FC07ED2B-570B-4569-8B27-629BD24EBCF8}">
      <dgm:prSet/>
      <dgm:spPr/>
      <dgm:t>
        <a:bodyPr/>
        <a:lstStyle/>
        <a:p>
          <a:endParaRPr lang="ru-RU"/>
        </a:p>
      </dgm:t>
    </dgm:pt>
    <dgm:pt modelId="{6F212935-0ECA-4B1A-9AD2-E885E34971B7}" type="sibTrans" cxnId="{FC07ED2B-570B-4569-8B27-629BD24EBCF8}">
      <dgm:prSet/>
      <dgm:spPr/>
      <dgm:t>
        <a:bodyPr/>
        <a:lstStyle/>
        <a:p>
          <a:endParaRPr lang="ru-RU"/>
        </a:p>
      </dgm:t>
    </dgm:pt>
    <dgm:pt modelId="{F3F3A107-6BCA-428A-A6C5-3266C1F7844D}" type="pres">
      <dgm:prSet presAssocID="{0F045C9E-0141-4296-9CAD-084EE08F1E5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66641C-6E76-41D3-A994-69949B9CA905}" type="pres">
      <dgm:prSet presAssocID="{1CFE5E1C-46D5-489D-95F6-F02AB083DDBA}" presName="composite" presStyleCnt="0"/>
      <dgm:spPr/>
    </dgm:pt>
    <dgm:pt modelId="{8B93688E-48AD-4240-B743-12E15B843CBA}" type="pres">
      <dgm:prSet presAssocID="{1CFE5E1C-46D5-489D-95F6-F02AB083DDBA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086E592-3680-4F72-8D32-96B70D483512}" type="pres">
      <dgm:prSet presAssocID="{1CFE5E1C-46D5-489D-95F6-F02AB083DDB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EF750-5A66-4FF2-8217-13E0919FA6E2}" type="pres">
      <dgm:prSet presAssocID="{F0CD36A4-FC88-4FA0-AA18-4B44730F96B6}" presName="spacing" presStyleCnt="0"/>
      <dgm:spPr/>
    </dgm:pt>
    <dgm:pt modelId="{FFB2E48F-68C4-45EE-AC4D-0BA3A4E520A8}" type="pres">
      <dgm:prSet presAssocID="{389E5D6D-57CC-41DB-94BD-F6AEC00F69C6}" presName="composite" presStyleCnt="0"/>
      <dgm:spPr/>
    </dgm:pt>
    <dgm:pt modelId="{7B3AA3EA-591F-47EE-A81D-60E75654B4A2}" type="pres">
      <dgm:prSet presAssocID="{389E5D6D-57CC-41DB-94BD-F6AEC00F69C6}" presName="imgShp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9D19AA1-53A1-4EF5-B236-DBD845490D4F}" type="pres">
      <dgm:prSet presAssocID="{389E5D6D-57CC-41DB-94BD-F6AEC00F69C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F94E7-B615-4B2D-B7D7-CD2D653C6AD0}" type="pres">
      <dgm:prSet presAssocID="{8E5A8EDB-3FF4-4FE3-B7D0-96FEAAA9C899}" presName="spacing" presStyleCnt="0"/>
      <dgm:spPr/>
    </dgm:pt>
    <dgm:pt modelId="{10109107-1E53-448A-AF42-572B6AACBD83}" type="pres">
      <dgm:prSet presAssocID="{22D29E83-B682-438A-B22C-45D807CEC862}" presName="composite" presStyleCnt="0"/>
      <dgm:spPr/>
    </dgm:pt>
    <dgm:pt modelId="{C22A9223-2FA8-4FEF-84EB-6F491A335016}" type="pres">
      <dgm:prSet presAssocID="{22D29E83-B682-438A-B22C-45D807CEC862}" presName="imgShp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B3F61E-595D-4242-A306-BE3EE39F1A83}" type="pres">
      <dgm:prSet presAssocID="{22D29E83-B682-438A-B22C-45D807CEC86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34865-7165-44BD-93CC-ADB5EED7643B}" type="pres">
      <dgm:prSet presAssocID="{D114D9A8-B5A2-4974-9F5D-3E2454ACE457}" presName="spacing" presStyleCnt="0"/>
      <dgm:spPr/>
    </dgm:pt>
    <dgm:pt modelId="{3ED71954-9CB1-4002-AA36-0057B4D86647}" type="pres">
      <dgm:prSet presAssocID="{23C2BE04-9658-435D-95A3-6FC65D42DFF9}" presName="composite" presStyleCnt="0"/>
      <dgm:spPr/>
    </dgm:pt>
    <dgm:pt modelId="{C476D771-8D9F-4DB7-843F-AFA78210A5B0}" type="pres">
      <dgm:prSet presAssocID="{23C2BE04-9658-435D-95A3-6FC65D42DFF9}" presName="imgShp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EDED7F8-31EB-459D-9CB2-4AC2F3831FB4}" type="pres">
      <dgm:prSet presAssocID="{23C2BE04-9658-435D-95A3-6FC65D42DFF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C7D5DA-AB9D-4E66-8525-D4754E6DA112}" type="presOf" srcId="{0F045C9E-0141-4296-9CAD-084EE08F1E5C}" destId="{F3F3A107-6BCA-428A-A6C5-3266C1F7844D}" srcOrd="0" destOrd="0" presId="urn:microsoft.com/office/officeart/2005/8/layout/vList3"/>
    <dgm:cxn modelId="{E57527C8-D0F7-4522-BEEA-63377B5CEFB9}" type="presOf" srcId="{1CFE5E1C-46D5-489D-95F6-F02AB083DDBA}" destId="{8086E592-3680-4F72-8D32-96B70D483512}" srcOrd="0" destOrd="0" presId="urn:microsoft.com/office/officeart/2005/8/layout/vList3"/>
    <dgm:cxn modelId="{3191875A-CCEC-478C-BDED-C270EFC06DD0}" srcId="{0F045C9E-0141-4296-9CAD-084EE08F1E5C}" destId="{1CFE5E1C-46D5-489D-95F6-F02AB083DDBA}" srcOrd="0" destOrd="0" parTransId="{EFC2322C-9C09-4C59-B179-FE9479246E35}" sibTransId="{F0CD36A4-FC88-4FA0-AA18-4B44730F96B6}"/>
    <dgm:cxn modelId="{FEDAEE0B-8805-4227-A0FB-E0E62C70FA90}" type="presOf" srcId="{389E5D6D-57CC-41DB-94BD-F6AEC00F69C6}" destId="{79D19AA1-53A1-4EF5-B236-DBD845490D4F}" srcOrd="0" destOrd="0" presId="urn:microsoft.com/office/officeart/2005/8/layout/vList3"/>
    <dgm:cxn modelId="{C66D84DD-3C65-4E3F-BC1F-B44FA1354A8C}" srcId="{0F045C9E-0141-4296-9CAD-084EE08F1E5C}" destId="{22D29E83-B682-438A-B22C-45D807CEC862}" srcOrd="2" destOrd="0" parTransId="{85B30DF3-884C-454A-802F-EF255DD215CA}" sibTransId="{D114D9A8-B5A2-4974-9F5D-3E2454ACE457}"/>
    <dgm:cxn modelId="{EFE3DC36-C446-40F3-A96D-C97A58B07936}" type="presOf" srcId="{23C2BE04-9658-435D-95A3-6FC65D42DFF9}" destId="{AEDED7F8-31EB-459D-9CB2-4AC2F3831FB4}" srcOrd="0" destOrd="0" presId="urn:microsoft.com/office/officeart/2005/8/layout/vList3"/>
    <dgm:cxn modelId="{E574A4B2-F4AE-4968-8386-4F678C9D874A}" type="presOf" srcId="{22D29E83-B682-438A-B22C-45D807CEC862}" destId="{D1B3F61E-595D-4242-A306-BE3EE39F1A83}" srcOrd="0" destOrd="0" presId="urn:microsoft.com/office/officeart/2005/8/layout/vList3"/>
    <dgm:cxn modelId="{FC07ED2B-570B-4569-8B27-629BD24EBCF8}" srcId="{0F045C9E-0141-4296-9CAD-084EE08F1E5C}" destId="{23C2BE04-9658-435D-95A3-6FC65D42DFF9}" srcOrd="3" destOrd="0" parTransId="{76A14959-DF71-46C7-AAA8-DF325250B8D7}" sibTransId="{6F212935-0ECA-4B1A-9AD2-E885E34971B7}"/>
    <dgm:cxn modelId="{AF8FF74A-755B-4DCB-AC43-421DE747577C}" srcId="{0F045C9E-0141-4296-9CAD-084EE08F1E5C}" destId="{389E5D6D-57CC-41DB-94BD-F6AEC00F69C6}" srcOrd="1" destOrd="0" parTransId="{EE4D7292-EBE6-44C4-8884-89D598A58092}" sibTransId="{8E5A8EDB-3FF4-4FE3-B7D0-96FEAAA9C899}"/>
    <dgm:cxn modelId="{E4F9E71B-55F5-427C-90AC-750FBBFF1A68}" type="presParOf" srcId="{F3F3A107-6BCA-428A-A6C5-3266C1F7844D}" destId="{0B66641C-6E76-41D3-A994-69949B9CA905}" srcOrd="0" destOrd="0" presId="urn:microsoft.com/office/officeart/2005/8/layout/vList3"/>
    <dgm:cxn modelId="{5D250878-AFAC-483A-B066-B75E06211AFB}" type="presParOf" srcId="{0B66641C-6E76-41D3-A994-69949B9CA905}" destId="{8B93688E-48AD-4240-B743-12E15B843CBA}" srcOrd="0" destOrd="0" presId="urn:microsoft.com/office/officeart/2005/8/layout/vList3"/>
    <dgm:cxn modelId="{CFFF071D-96E9-4319-9C12-83810DF0DDD2}" type="presParOf" srcId="{0B66641C-6E76-41D3-A994-69949B9CA905}" destId="{8086E592-3680-4F72-8D32-96B70D483512}" srcOrd="1" destOrd="0" presId="urn:microsoft.com/office/officeart/2005/8/layout/vList3"/>
    <dgm:cxn modelId="{71369E0C-8753-4B99-88C3-8089D18F9B6E}" type="presParOf" srcId="{F3F3A107-6BCA-428A-A6C5-3266C1F7844D}" destId="{9E4EF750-5A66-4FF2-8217-13E0919FA6E2}" srcOrd="1" destOrd="0" presId="urn:microsoft.com/office/officeart/2005/8/layout/vList3"/>
    <dgm:cxn modelId="{0D6FCF2B-F2AE-49FB-AC13-D69CBB0209BC}" type="presParOf" srcId="{F3F3A107-6BCA-428A-A6C5-3266C1F7844D}" destId="{FFB2E48F-68C4-45EE-AC4D-0BA3A4E520A8}" srcOrd="2" destOrd="0" presId="urn:microsoft.com/office/officeart/2005/8/layout/vList3"/>
    <dgm:cxn modelId="{BE809DCB-41F6-454A-9088-AA77D412E888}" type="presParOf" srcId="{FFB2E48F-68C4-45EE-AC4D-0BA3A4E520A8}" destId="{7B3AA3EA-591F-47EE-A81D-60E75654B4A2}" srcOrd="0" destOrd="0" presId="urn:microsoft.com/office/officeart/2005/8/layout/vList3"/>
    <dgm:cxn modelId="{8ABF04F1-6765-4CD4-A2FF-F7E82AA68C0B}" type="presParOf" srcId="{FFB2E48F-68C4-45EE-AC4D-0BA3A4E520A8}" destId="{79D19AA1-53A1-4EF5-B236-DBD845490D4F}" srcOrd="1" destOrd="0" presId="urn:microsoft.com/office/officeart/2005/8/layout/vList3"/>
    <dgm:cxn modelId="{D52177F5-5368-4CD3-AFFA-C3B997BD73D7}" type="presParOf" srcId="{F3F3A107-6BCA-428A-A6C5-3266C1F7844D}" destId="{DB5F94E7-B615-4B2D-B7D7-CD2D653C6AD0}" srcOrd="3" destOrd="0" presId="urn:microsoft.com/office/officeart/2005/8/layout/vList3"/>
    <dgm:cxn modelId="{08C6C4EC-5484-4A22-9914-01A398AEEB02}" type="presParOf" srcId="{F3F3A107-6BCA-428A-A6C5-3266C1F7844D}" destId="{10109107-1E53-448A-AF42-572B6AACBD83}" srcOrd="4" destOrd="0" presId="urn:microsoft.com/office/officeart/2005/8/layout/vList3"/>
    <dgm:cxn modelId="{A33F8CC7-F38A-4A46-A121-A7FF0B3D7B7E}" type="presParOf" srcId="{10109107-1E53-448A-AF42-572B6AACBD83}" destId="{C22A9223-2FA8-4FEF-84EB-6F491A335016}" srcOrd="0" destOrd="0" presId="urn:microsoft.com/office/officeart/2005/8/layout/vList3"/>
    <dgm:cxn modelId="{EEBF8626-4B10-4C0A-A8E3-393B7E2C1BF4}" type="presParOf" srcId="{10109107-1E53-448A-AF42-572B6AACBD83}" destId="{D1B3F61E-595D-4242-A306-BE3EE39F1A83}" srcOrd="1" destOrd="0" presId="urn:microsoft.com/office/officeart/2005/8/layout/vList3"/>
    <dgm:cxn modelId="{C5C6E07D-095B-44DD-A39A-ED9D6D3F8D26}" type="presParOf" srcId="{F3F3A107-6BCA-428A-A6C5-3266C1F7844D}" destId="{F8434865-7165-44BD-93CC-ADB5EED7643B}" srcOrd="5" destOrd="0" presId="urn:microsoft.com/office/officeart/2005/8/layout/vList3"/>
    <dgm:cxn modelId="{DD3F7D1E-E50A-4625-87B9-4DB8B14C8BD7}" type="presParOf" srcId="{F3F3A107-6BCA-428A-A6C5-3266C1F7844D}" destId="{3ED71954-9CB1-4002-AA36-0057B4D86647}" srcOrd="6" destOrd="0" presId="urn:microsoft.com/office/officeart/2005/8/layout/vList3"/>
    <dgm:cxn modelId="{693A347C-DF8E-4339-AA8E-A6E013CD6774}" type="presParOf" srcId="{3ED71954-9CB1-4002-AA36-0057B4D86647}" destId="{C476D771-8D9F-4DB7-843F-AFA78210A5B0}" srcOrd="0" destOrd="0" presId="urn:microsoft.com/office/officeart/2005/8/layout/vList3"/>
    <dgm:cxn modelId="{9AADAE87-EA54-43A6-8302-A8F98019FF28}" type="presParOf" srcId="{3ED71954-9CB1-4002-AA36-0057B4D86647}" destId="{AEDED7F8-31EB-459D-9CB2-4AC2F3831FB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5308EA-B026-4731-BD2B-634C6D25DDE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F21803D6-7745-4BC2-A647-61AB4003DDCE}">
      <dgm:prSet custT="1"/>
      <dgm:spPr/>
      <dgm:t>
        <a:bodyPr/>
        <a:lstStyle/>
        <a:p>
          <a:r>
            <a:rPr lang="ru-RU" sz="1200"/>
            <a:t>Формировать общественное признание семей с детьми и многодетных семей посредством организации городских и региональных мероприятий, социальной семейной рекламы, создание городской и социальной инфраструктуры для семей</a:t>
          </a:r>
        </a:p>
      </dgm:t>
    </dgm:pt>
    <dgm:pt modelId="{5C179EEF-29E5-40CD-8C71-E73A29E8B9F5}" type="parTrans" cxnId="{D6A18D52-3A87-407A-B92F-0CEF209DF53E}">
      <dgm:prSet/>
      <dgm:spPr/>
      <dgm:t>
        <a:bodyPr/>
        <a:lstStyle/>
        <a:p>
          <a:endParaRPr lang="ru-RU" sz="2000"/>
        </a:p>
      </dgm:t>
    </dgm:pt>
    <dgm:pt modelId="{9B36B0D6-49DD-4076-B895-2B31B297A51D}" type="sibTrans" cxnId="{D6A18D52-3A87-407A-B92F-0CEF209DF53E}">
      <dgm:prSet/>
      <dgm:spPr/>
      <dgm:t>
        <a:bodyPr/>
        <a:lstStyle/>
        <a:p>
          <a:endParaRPr lang="ru-RU" sz="2000"/>
        </a:p>
      </dgm:t>
    </dgm:pt>
    <dgm:pt modelId="{8537BA98-BB17-4187-96CE-3CF5E9A96F64}">
      <dgm:prSet custT="1"/>
      <dgm:spPr/>
      <dgm:t>
        <a:bodyPr/>
        <a:lstStyle/>
        <a:p>
          <a:r>
            <a:rPr lang="ru-RU" sz="1200" dirty="0"/>
            <a:t>Реализовать семейно-ориентированный подход в профессиональной среде – повышение квалификации специалистов сферы образования, здравоохранения, культуры, соцзащиты через бесплатный портал </a:t>
          </a:r>
          <a:r>
            <a:rPr lang="en-US" sz="1200" dirty="0"/>
            <a:t>sdo.lestvicza.ru</a:t>
          </a:r>
          <a:endParaRPr lang="ru-RU" sz="1200" dirty="0"/>
        </a:p>
      </dgm:t>
    </dgm:pt>
    <dgm:pt modelId="{4D069C97-2A7D-4AA7-B584-F3A31A7F534B}" type="parTrans" cxnId="{345F0054-0AE4-40A9-B772-57B3D055CB8C}">
      <dgm:prSet/>
      <dgm:spPr/>
      <dgm:t>
        <a:bodyPr/>
        <a:lstStyle/>
        <a:p>
          <a:endParaRPr lang="ru-RU" sz="2000"/>
        </a:p>
      </dgm:t>
    </dgm:pt>
    <dgm:pt modelId="{5503E7A9-AC85-416D-A88E-F32798900CC9}" type="sibTrans" cxnId="{345F0054-0AE4-40A9-B772-57B3D055CB8C}">
      <dgm:prSet/>
      <dgm:spPr/>
      <dgm:t>
        <a:bodyPr/>
        <a:lstStyle/>
        <a:p>
          <a:endParaRPr lang="ru-RU" sz="2000"/>
        </a:p>
      </dgm:t>
    </dgm:pt>
    <dgm:pt modelId="{847AAC12-FA89-4619-A6F2-8CC2573AFC9C}">
      <dgm:prSet custT="1"/>
      <dgm:spPr/>
      <dgm:t>
        <a:bodyPr/>
        <a:lstStyle/>
        <a:p>
          <a:r>
            <a:rPr lang="ru-RU" sz="1200"/>
            <a:t>Обеспечить информационную, юридическую, психологическую и материальную поддержку семей с детьми, включая вопросы трудоустройства и гибкого графика для семей с детьми, услуги социальной няни, улучшение жилищных условий</a:t>
          </a:r>
        </a:p>
      </dgm:t>
    </dgm:pt>
    <dgm:pt modelId="{9800711F-C642-486C-BCBC-67FFACA1B1B2}" type="parTrans" cxnId="{62FA3363-7536-4298-95C6-D082F6DF1A18}">
      <dgm:prSet/>
      <dgm:spPr/>
      <dgm:t>
        <a:bodyPr/>
        <a:lstStyle/>
        <a:p>
          <a:endParaRPr lang="ru-RU" sz="2000"/>
        </a:p>
      </dgm:t>
    </dgm:pt>
    <dgm:pt modelId="{D46F40FE-7325-4992-BEC6-8499CCBBC2DE}" type="sibTrans" cxnId="{62FA3363-7536-4298-95C6-D082F6DF1A18}">
      <dgm:prSet/>
      <dgm:spPr/>
      <dgm:t>
        <a:bodyPr/>
        <a:lstStyle/>
        <a:p>
          <a:endParaRPr lang="ru-RU" sz="2000"/>
        </a:p>
      </dgm:t>
    </dgm:pt>
    <dgm:pt modelId="{0C5F7FB5-54ED-4E36-BFC4-0D73A8CC639D}">
      <dgm:prSet custT="1"/>
      <dgm:spPr/>
      <dgm:t>
        <a:bodyPr/>
        <a:lstStyle/>
        <a:p>
          <a:r>
            <a:rPr lang="ru-RU" sz="1200"/>
            <a:t>Организовать комплексную работу по формированию положительного образа семьи у подрастающего поколения и молодежи, созданию и сохранению молодых семей, профилактике разводов</a:t>
          </a:r>
        </a:p>
      </dgm:t>
    </dgm:pt>
    <dgm:pt modelId="{DE45ACFA-C571-4E6D-B95F-CF8576B2C026}" type="parTrans" cxnId="{A34B7021-4C3B-44C3-8563-E0558FD70343}">
      <dgm:prSet/>
      <dgm:spPr/>
      <dgm:t>
        <a:bodyPr/>
        <a:lstStyle/>
        <a:p>
          <a:endParaRPr lang="ru-RU" sz="2000"/>
        </a:p>
      </dgm:t>
    </dgm:pt>
    <dgm:pt modelId="{46E43F99-55E1-41EB-ADF8-5E5099386058}" type="sibTrans" cxnId="{A34B7021-4C3B-44C3-8563-E0558FD70343}">
      <dgm:prSet/>
      <dgm:spPr/>
      <dgm:t>
        <a:bodyPr/>
        <a:lstStyle/>
        <a:p>
          <a:endParaRPr lang="ru-RU" sz="2000"/>
        </a:p>
      </dgm:t>
    </dgm:pt>
    <dgm:pt modelId="{C4F98BEA-126F-4838-B55C-7BC5AFFF7DCC}">
      <dgm:prSet custT="1"/>
      <dgm:spPr/>
      <dgm:t>
        <a:bodyPr/>
        <a:lstStyle/>
        <a:p>
          <a:r>
            <a:rPr lang="ru-RU" sz="1200"/>
            <a:t>Организовать комплексную систему дополнительного образования и досуга, а также семейного отдыха в соответствии с интересами всех членов семьи одновременно</a:t>
          </a:r>
        </a:p>
      </dgm:t>
    </dgm:pt>
    <dgm:pt modelId="{83984A9D-89BD-4FF0-9804-6401F08C15FD}" type="parTrans" cxnId="{B529E08E-1930-4975-918A-A8A8D93FE7A8}">
      <dgm:prSet/>
      <dgm:spPr/>
      <dgm:t>
        <a:bodyPr/>
        <a:lstStyle/>
        <a:p>
          <a:endParaRPr lang="ru-RU" sz="2000"/>
        </a:p>
      </dgm:t>
    </dgm:pt>
    <dgm:pt modelId="{3E163DAC-3555-48CA-8B56-534895D7185A}" type="sibTrans" cxnId="{B529E08E-1930-4975-918A-A8A8D93FE7A8}">
      <dgm:prSet/>
      <dgm:spPr/>
      <dgm:t>
        <a:bodyPr/>
        <a:lstStyle/>
        <a:p>
          <a:endParaRPr lang="ru-RU" sz="2000"/>
        </a:p>
      </dgm:t>
    </dgm:pt>
    <dgm:pt modelId="{26576D52-090E-4223-B693-586D0852A91D}">
      <dgm:prSet custT="1"/>
      <dgm:spPr/>
      <dgm:t>
        <a:bodyPr/>
        <a:lstStyle/>
        <a:p>
          <a:r>
            <a:rPr lang="ru-RU" sz="1200"/>
            <a:t>Развивать взаимодействие с социально ориентированным бизнесом для предоставления льготных условий на приобретение товаров и услуг семьям с детьми</a:t>
          </a:r>
        </a:p>
      </dgm:t>
    </dgm:pt>
    <dgm:pt modelId="{40A319FC-8079-4F84-A69E-3CEAA1C41BC5}" type="parTrans" cxnId="{E31C388A-F12D-4973-B7C8-9232008D3E45}">
      <dgm:prSet/>
      <dgm:spPr/>
      <dgm:t>
        <a:bodyPr/>
        <a:lstStyle/>
        <a:p>
          <a:endParaRPr lang="ru-RU" sz="2000"/>
        </a:p>
      </dgm:t>
    </dgm:pt>
    <dgm:pt modelId="{D82F181D-F8AD-4BDF-945C-C1598A572287}" type="sibTrans" cxnId="{E31C388A-F12D-4973-B7C8-9232008D3E45}">
      <dgm:prSet/>
      <dgm:spPr/>
      <dgm:t>
        <a:bodyPr/>
        <a:lstStyle/>
        <a:p>
          <a:endParaRPr lang="ru-RU" sz="2000"/>
        </a:p>
      </dgm:t>
    </dgm:pt>
    <dgm:pt modelId="{C60090FC-C21D-4D3B-88D0-3759968B65CD}">
      <dgm:prSet custT="1"/>
      <dgm:spPr/>
      <dgm:t>
        <a:bodyPr/>
        <a:lstStyle/>
        <a:p>
          <a:r>
            <a:rPr lang="ru-RU" sz="1200"/>
            <a:t>Создать работающий алгоритм и механизм взаимодействия государственных структур, семейно-ориентированных НКО, социально ответственного бизнеса по выявлению кризисных семей, в том числе многодетных и неполных семей для оказанию комплексной и системной помощи с целью профилактики абортов, отказа от новорожденных и социального сиротства</a:t>
          </a:r>
        </a:p>
      </dgm:t>
    </dgm:pt>
    <dgm:pt modelId="{D80BA4E9-D671-48E1-8A8F-9598DD309E3F}" type="parTrans" cxnId="{2FDA6DD1-458D-4CEA-9955-1C1E976AA40D}">
      <dgm:prSet/>
      <dgm:spPr/>
      <dgm:t>
        <a:bodyPr/>
        <a:lstStyle/>
        <a:p>
          <a:endParaRPr lang="ru-RU" sz="2000"/>
        </a:p>
      </dgm:t>
    </dgm:pt>
    <dgm:pt modelId="{4A8D801A-3FAB-47F5-B74A-98AA0374A8B5}" type="sibTrans" cxnId="{2FDA6DD1-458D-4CEA-9955-1C1E976AA40D}">
      <dgm:prSet/>
      <dgm:spPr/>
      <dgm:t>
        <a:bodyPr/>
        <a:lstStyle/>
        <a:p>
          <a:endParaRPr lang="ru-RU" sz="2000"/>
        </a:p>
      </dgm:t>
    </dgm:pt>
    <dgm:pt modelId="{1FE6FB6F-D4BF-4D61-AFA7-EC41AF7C15C8}">
      <dgm:prSet custT="1"/>
      <dgm:spPr/>
      <dgm:t>
        <a:bodyPr/>
        <a:lstStyle/>
        <a:p>
          <a:r>
            <a:rPr lang="ru-RU" sz="1200"/>
            <a:t>Обеспечить социальное сопровождение ресурсных семей (оказание благотворительной и иной помощи, предоставление места в группе по присмотру и уходу, помощь в поиске жилья и работы, обучение профессии) </a:t>
          </a:r>
        </a:p>
      </dgm:t>
    </dgm:pt>
    <dgm:pt modelId="{F59E69E9-1FBE-4482-AF4F-48E73F8920EF}" type="parTrans" cxnId="{F1C04C42-3BCC-4B91-98CB-50828FC9875C}">
      <dgm:prSet/>
      <dgm:spPr/>
      <dgm:t>
        <a:bodyPr/>
        <a:lstStyle/>
        <a:p>
          <a:endParaRPr lang="ru-RU" sz="2000"/>
        </a:p>
      </dgm:t>
    </dgm:pt>
    <dgm:pt modelId="{F1D45749-CCCB-4363-81BE-D2BE6AA9B39C}" type="sibTrans" cxnId="{F1C04C42-3BCC-4B91-98CB-50828FC9875C}">
      <dgm:prSet/>
      <dgm:spPr/>
      <dgm:t>
        <a:bodyPr/>
        <a:lstStyle/>
        <a:p>
          <a:endParaRPr lang="ru-RU" sz="2000"/>
        </a:p>
      </dgm:t>
    </dgm:pt>
    <dgm:pt modelId="{57C280D8-F52F-4C5B-89C7-289AA642FECA}">
      <dgm:prSet custT="1"/>
      <dgm:spPr/>
      <dgm:t>
        <a:bodyPr/>
        <a:lstStyle/>
        <a:p>
          <a:r>
            <a:rPr lang="ru-RU" sz="1200"/>
            <a:t>Расширить механизм оказания помощи семьям в трудной жизненной ситуации, в т.ч. применяя меру господдержки в форме социального контракта</a:t>
          </a:r>
        </a:p>
      </dgm:t>
    </dgm:pt>
    <dgm:pt modelId="{95C7E30B-5D61-49F9-940A-CCC6EF957072}" type="parTrans" cxnId="{6DEB4656-3957-457E-B6AC-7EF928D8C514}">
      <dgm:prSet/>
      <dgm:spPr/>
      <dgm:t>
        <a:bodyPr/>
        <a:lstStyle/>
        <a:p>
          <a:endParaRPr lang="ru-RU" sz="2000"/>
        </a:p>
      </dgm:t>
    </dgm:pt>
    <dgm:pt modelId="{78340A7D-BED8-447C-A906-13827F48E57E}" type="sibTrans" cxnId="{6DEB4656-3957-457E-B6AC-7EF928D8C514}">
      <dgm:prSet/>
      <dgm:spPr/>
      <dgm:t>
        <a:bodyPr/>
        <a:lstStyle/>
        <a:p>
          <a:endParaRPr lang="ru-RU" sz="2000"/>
        </a:p>
      </dgm:t>
    </dgm:pt>
    <dgm:pt modelId="{582CEDDE-F3CA-4E82-A875-7A424F571B20}" type="pres">
      <dgm:prSet presAssocID="{CF5308EA-B026-4731-BD2B-634C6D25DD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7BE8F2-7845-410C-8B09-786325381310}" type="pres">
      <dgm:prSet presAssocID="{F21803D6-7745-4BC2-A647-61AB4003DDCE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23418-F359-42FF-8B64-154111AD8FD9}" type="pres">
      <dgm:prSet presAssocID="{9B36B0D6-49DD-4076-B895-2B31B297A51D}" presName="spacer" presStyleCnt="0"/>
      <dgm:spPr/>
    </dgm:pt>
    <dgm:pt modelId="{E30850C8-59BF-4A6D-83D3-176820A4F7D9}" type="pres">
      <dgm:prSet presAssocID="{8537BA98-BB17-4187-96CE-3CF5E9A96F64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AD303-2A90-4EC8-9F5E-2A1B01BD38B0}" type="pres">
      <dgm:prSet presAssocID="{5503E7A9-AC85-416D-A88E-F32798900CC9}" presName="spacer" presStyleCnt="0"/>
      <dgm:spPr/>
    </dgm:pt>
    <dgm:pt modelId="{E41DBE2E-DF01-45F5-87E5-ABC52956EFAD}" type="pres">
      <dgm:prSet presAssocID="{847AAC12-FA89-4619-A6F2-8CC2573AFC9C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D99B5-4ABF-4C25-AF09-A19615CF340E}" type="pres">
      <dgm:prSet presAssocID="{D46F40FE-7325-4992-BEC6-8499CCBBC2DE}" presName="spacer" presStyleCnt="0"/>
      <dgm:spPr/>
    </dgm:pt>
    <dgm:pt modelId="{77E0DA52-50D5-4B30-A9EB-F31344D2C32E}" type="pres">
      <dgm:prSet presAssocID="{0C5F7FB5-54ED-4E36-BFC4-0D73A8CC639D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3CAFC-3E26-4F8C-894C-C9C6AE8AEFDF}" type="pres">
      <dgm:prSet presAssocID="{46E43F99-55E1-41EB-ADF8-5E5099386058}" presName="spacer" presStyleCnt="0"/>
      <dgm:spPr/>
    </dgm:pt>
    <dgm:pt modelId="{D8D1428E-5457-412F-8343-563B137B889E}" type="pres">
      <dgm:prSet presAssocID="{C4F98BEA-126F-4838-B55C-7BC5AFFF7DCC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C7D48-518B-4B10-A131-BE08DE470EB4}" type="pres">
      <dgm:prSet presAssocID="{3E163DAC-3555-48CA-8B56-534895D7185A}" presName="spacer" presStyleCnt="0"/>
      <dgm:spPr/>
    </dgm:pt>
    <dgm:pt modelId="{27ECAFE6-3024-44F3-A579-9B9CA6EC2020}" type="pres">
      <dgm:prSet presAssocID="{26576D52-090E-4223-B693-586D0852A91D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01D0C-27CF-4D11-A9F9-BE85414A3289}" type="pres">
      <dgm:prSet presAssocID="{D82F181D-F8AD-4BDF-945C-C1598A572287}" presName="spacer" presStyleCnt="0"/>
      <dgm:spPr/>
    </dgm:pt>
    <dgm:pt modelId="{73BAF349-3865-44E9-A3E2-A4BB7CDA4953}" type="pres">
      <dgm:prSet presAssocID="{C60090FC-C21D-4D3B-88D0-3759968B65CD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FF449-CD80-47B6-832C-3FE296924A6F}" type="pres">
      <dgm:prSet presAssocID="{4A8D801A-3FAB-47F5-B74A-98AA0374A8B5}" presName="spacer" presStyleCnt="0"/>
      <dgm:spPr/>
    </dgm:pt>
    <dgm:pt modelId="{951CC94B-4DD6-4469-8A18-50AA10203506}" type="pres">
      <dgm:prSet presAssocID="{1FE6FB6F-D4BF-4D61-AFA7-EC41AF7C15C8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3CBAD-5E55-46FE-BFC9-227860841F2E}" type="pres">
      <dgm:prSet presAssocID="{F1D45749-CCCB-4363-81BE-D2BE6AA9B39C}" presName="spacer" presStyleCnt="0"/>
      <dgm:spPr/>
    </dgm:pt>
    <dgm:pt modelId="{36C3BCA1-EA94-482C-87C8-CE08E4E95616}" type="pres">
      <dgm:prSet presAssocID="{57C280D8-F52F-4C5B-89C7-289AA642FECA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29E08E-1930-4975-918A-A8A8D93FE7A8}" srcId="{CF5308EA-B026-4731-BD2B-634C6D25DDE7}" destId="{C4F98BEA-126F-4838-B55C-7BC5AFFF7DCC}" srcOrd="4" destOrd="0" parTransId="{83984A9D-89BD-4FF0-9804-6401F08C15FD}" sibTransId="{3E163DAC-3555-48CA-8B56-534895D7185A}"/>
    <dgm:cxn modelId="{F1C04C42-3BCC-4B91-98CB-50828FC9875C}" srcId="{CF5308EA-B026-4731-BD2B-634C6D25DDE7}" destId="{1FE6FB6F-D4BF-4D61-AFA7-EC41AF7C15C8}" srcOrd="7" destOrd="0" parTransId="{F59E69E9-1FBE-4482-AF4F-48E73F8920EF}" sibTransId="{F1D45749-CCCB-4363-81BE-D2BE6AA9B39C}"/>
    <dgm:cxn modelId="{345F0054-0AE4-40A9-B772-57B3D055CB8C}" srcId="{CF5308EA-B026-4731-BD2B-634C6D25DDE7}" destId="{8537BA98-BB17-4187-96CE-3CF5E9A96F64}" srcOrd="1" destOrd="0" parTransId="{4D069C97-2A7D-4AA7-B584-F3A31A7F534B}" sibTransId="{5503E7A9-AC85-416D-A88E-F32798900CC9}"/>
    <dgm:cxn modelId="{A34B7021-4C3B-44C3-8563-E0558FD70343}" srcId="{CF5308EA-B026-4731-BD2B-634C6D25DDE7}" destId="{0C5F7FB5-54ED-4E36-BFC4-0D73A8CC639D}" srcOrd="3" destOrd="0" parTransId="{DE45ACFA-C571-4E6D-B95F-CF8576B2C026}" sibTransId="{46E43F99-55E1-41EB-ADF8-5E5099386058}"/>
    <dgm:cxn modelId="{156F3DF4-9E1C-4919-A386-D24B008CE658}" type="presOf" srcId="{F21803D6-7745-4BC2-A647-61AB4003DDCE}" destId="{107BE8F2-7845-410C-8B09-786325381310}" srcOrd="0" destOrd="0" presId="urn:microsoft.com/office/officeart/2005/8/layout/vList2"/>
    <dgm:cxn modelId="{890CF659-28F1-4ED5-8355-61F797D2758F}" type="presOf" srcId="{CF5308EA-B026-4731-BD2B-634C6D25DDE7}" destId="{582CEDDE-F3CA-4E82-A875-7A424F571B20}" srcOrd="0" destOrd="0" presId="urn:microsoft.com/office/officeart/2005/8/layout/vList2"/>
    <dgm:cxn modelId="{45A1B46C-2EFB-4223-BDA8-6C65FAD04AEC}" type="presOf" srcId="{C60090FC-C21D-4D3B-88D0-3759968B65CD}" destId="{73BAF349-3865-44E9-A3E2-A4BB7CDA4953}" srcOrd="0" destOrd="0" presId="urn:microsoft.com/office/officeart/2005/8/layout/vList2"/>
    <dgm:cxn modelId="{2FDA6DD1-458D-4CEA-9955-1C1E976AA40D}" srcId="{CF5308EA-B026-4731-BD2B-634C6D25DDE7}" destId="{C60090FC-C21D-4D3B-88D0-3759968B65CD}" srcOrd="6" destOrd="0" parTransId="{D80BA4E9-D671-48E1-8A8F-9598DD309E3F}" sibTransId="{4A8D801A-3FAB-47F5-B74A-98AA0374A8B5}"/>
    <dgm:cxn modelId="{6DEB4656-3957-457E-B6AC-7EF928D8C514}" srcId="{CF5308EA-B026-4731-BD2B-634C6D25DDE7}" destId="{57C280D8-F52F-4C5B-89C7-289AA642FECA}" srcOrd="8" destOrd="0" parTransId="{95C7E30B-5D61-49F9-940A-CCC6EF957072}" sibTransId="{78340A7D-BED8-447C-A906-13827F48E57E}"/>
    <dgm:cxn modelId="{9D57C8A5-658C-40A1-8B5D-EB74AFC18ACC}" type="presOf" srcId="{1FE6FB6F-D4BF-4D61-AFA7-EC41AF7C15C8}" destId="{951CC94B-4DD6-4469-8A18-50AA10203506}" srcOrd="0" destOrd="0" presId="urn:microsoft.com/office/officeart/2005/8/layout/vList2"/>
    <dgm:cxn modelId="{D6A18D52-3A87-407A-B92F-0CEF209DF53E}" srcId="{CF5308EA-B026-4731-BD2B-634C6D25DDE7}" destId="{F21803D6-7745-4BC2-A647-61AB4003DDCE}" srcOrd="0" destOrd="0" parTransId="{5C179EEF-29E5-40CD-8C71-E73A29E8B9F5}" sibTransId="{9B36B0D6-49DD-4076-B895-2B31B297A51D}"/>
    <dgm:cxn modelId="{742B5E97-2F99-4383-87B7-32EDFBCD2AA1}" type="presOf" srcId="{26576D52-090E-4223-B693-586D0852A91D}" destId="{27ECAFE6-3024-44F3-A579-9B9CA6EC2020}" srcOrd="0" destOrd="0" presId="urn:microsoft.com/office/officeart/2005/8/layout/vList2"/>
    <dgm:cxn modelId="{DA169254-ACB6-4B21-84F3-7E4DA200DDC6}" type="presOf" srcId="{0C5F7FB5-54ED-4E36-BFC4-0D73A8CC639D}" destId="{77E0DA52-50D5-4B30-A9EB-F31344D2C32E}" srcOrd="0" destOrd="0" presId="urn:microsoft.com/office/officeart/2005/8/layout/vList2"/>
    <dgm:cxn modelId="{314A34EE-C124-409A-B751-7A75115CB56E}" type="presOf" srcId="{C4F98BEA-126F-4838-B55C-7BC5AFFF7DCC}" destId="{D8D1428E-5457-412F-8343-563B137B889E}" srcOrd="0" destOrd="0" presId="urn:microsoft.com/office/officeart/2005/8/layout/vList2"/>
    <dgm:cxn modelId="{7A0891F2-A333-4489-8296-AB824F2DB9A6}" type="presOf" srcId="{57C280D8-F52F-4C5B-89C7-289AA642FECA}" destId="{36C3BCA1-EA94-482C-87C8-CE08E4E95616}" srcOrd="0" destOrd="0" presId="urn:microsoft.com/office/officeart/2005/8/layout/vList2"/>
    <dgm:cxn modelId="{E389950F-4799-441B-8F6D-C353084A7604}" type="presOf" srcId="{847AAC12-FA89-4619-A6F2-8CC2573AFC9C}" destId="{E41DBE2E-DF01-45F5-87E5-ABC52956EFAD}" srcOrd="0" destOrd="0" presId="urn:microsoft.com/office/officeart/2005/8/layout/vList2"/>
    <dgm:cxn modelId="{62FA3363-7536-4298-95C6-D082F6DF1A18}" srcId="{CF5308EA-B026-4731-BD2B-634C6D25DDE7}" destId="{847AAC12-FA89-4619-A6F2-8CC2573AFC9C}" srcOrd="2" destOrd="0" parTransId="{9800711F-C642-486C-BCBC-67FFACA1B1B2}" sibTransId="{D46F40FE-7325-4992-BEC6-8499CCBBC2DE}"/>
    <dgm:cxn modelId="{5060A5C6-0076-4D14-AA3E-87EF475DD52E}" type="presOf" srcId="{8537BA98-BB17-4187-96CE-3CF5E9A96F64}" destId="{E30850C8-59BF-4A6D-83D3-176820A4F7D9}" srcOrd="0" destOrd="0" presId="urn:microsoft.com/office/officeart/2005/8/layout/vList2"/>
    <dgm:cxn modelId="{E31C388A-F12D-4973-B7C8-9232008D3E45}" srcId="{CF5308EA-B026-4731-BD2B-634C6D25DDE7}" destId="{26576D52-090E-4223-B693-586D0852A91D}" srcOrd="5" destOrd="0" parTransId="{40A319FC-8079-4F84-A69E-3CEAA1C41BC5}" sibTransId="{D82F181D-F8AD-4BDF-945C-C1598A572287}"/>
    <dgm:cxn modelId="{22527C7E-2AA3-4248-99F4-FAA0C383A5D9}" type="presParOf" srcId="{582CEDDE-F3CA-4E82-A875-7A424F571B20}" destId="{107BE8F2-7845-410C-8B09-786325381310}" srcOrd="0" destOrd="0" presId="urn:microsoft.com/office/officeart/2005/8/layout/vList2"/>
    <dgm:cxn modelId="{E6422D24-CB2F-477E-9F66-812F2501DCE3}" type="presParOf" srcId="{582CEDDE-F3CA-4E82-A875-7A424F571B20}" destId="{01223418-F359-42FF-8B64-154111AD8FD9}" srcOrd="1" destOrd="0" presId="urn:microsoft.com/office/officeart/2005/8/layout/vList2"/>
    <dgm:cxn modelId="{1A0D241E-337A-47A1-96E9-AA7654434CFF}" type="presParOf" srcId="{582CEDDE-F3CA-4E82-A875-7A424F571B20}" destId="{E30850C8-59BF-4A6D-83D3-176820A4F7D9}" srcOrd="2" destOrd="0" presId="urn:microsoft.com/office/officeart/2005/8/layout/vList2"/>
    <dgm:cxn modelId="{519CA975-D691-4151-89B3-3DCF909DEF06}" type="presParOf" srcId="{582CEDDE-F3CA-4E82-A875-7A424F571B20}" destId="{C74AD303-2A90-4EC8-9F5E-2A1B01BD38B0}" srcOrd="3" destOrd="0" presId="urn:microsoft.com/office/officeart/2005/8/layout/vList2"/>
    <dgm:cxn modelId="{5FE24FC9-7C20-4C41-89CB-1CB04A09B953}" type="presParOf" srcId="{582CEDDE-F3CA-4E82-A875-7A424F571B20}" destId="{E41DBE2E-DF01-45F5-87E5-ABC52956EFAD}" srcOrd="4" destOrd="0" presId="urn:microsoft.com/office/officeart/2005/8/layout/vList2"/>
    <dgm:cxn modelId="{E7F0111D-CC19-41C0-91EB-5850627004FA}" type="presParOf" srcId="{582CEDDE-F3CA-4E82-A875-7A424F571B20}" destId="{7B2D99B5-4ABF-4C25-AF09-A19615CF340E}" srcOrd="5" destOrd="0" presId="urn:microsoft.com/office/officeart/2005/8/layout/vList2"/>
    <dgm:cxn modelId="{52D96FA1-2FCE-46F7-8A83-79A58338E839}" type="presParOf" srcId="{582CEDDE-F3CA-4E82-A875-7A424F571B20}" destId="{77E0DA52-50D5-4B30-A9EB-F31344D2C32E}" srcOrd="6" destOrd="0" presId="urn:microsoft.com/office/officeart/2005/8/layout/vList2"/>
    <dgm:cxn modelId="{D7A96964-543F-4E90-80B9-87AF0F29DD90}" type="presParOf" srcId="{582CEDDE-F3CA-4E82-A875-7A424F571B20}" destId="{A373CAFC-3E26-4F8C-894C-C9C6AE8AEFDF}" srcOrd="7" destOrd="0" presId="urn:microsoft.com/office/officeart/2005/8/layout/vList2"/>
    <dgm:cxn modelId="{5ACBC9E2-03AA-432E-9C7B-0C65ED33B3ED}" type="presParOf" srcId="{582CEDDE-F3CA-4E82-A875-7A424F571B20}" destId="{D8D1428E-5457-412F-8343-563B137B889E}" srcOrd="8" destOrd="0" presId="urn:microsoft.com/office/officeart/2005/8/layout/vList2"/>
    <dgm:cxn modelId="{980EC97D-79E2-46D1-9E3A-B788A1148D60}" type="presParOf" srcId="{582CEDDE-F3CA-4E82-A875-7A424F571B20}" destId="{DF6C7D48-518B-4B10-A131-BE08DE470EB4}" srcOrd="9" destOrd="0" presId="urn:microsoft.com/office/officeart/2005/8/layout/vList2"/>
    <dgm:cxn modelId="{3872C2FA-83A8-42F6-9E89-7B0C8CF0AED1}" type="presParOf" srcId="{582CEDDE-F3CA-4E82-A875-7A424F571B20}" destId="{27ECAFE6-3024-44F3-A579-9B9CA6EC2020}" srcOrd="10" destOrd="0" presId="urn:microsoft.com/office/officeart/2005/8/layout/vList2"/>
    <dgm:cxn modelId="{46FC8186-E0D6-4343-979C-578C87323A7C}" type="presParOf" srcId="{582CEDDE-F3CA-4E82-A875-7A424F571B20}" destId="{DD201D0C-27CF-4D11-A9F9-BE85414A3289}" srcOrd="11" destOrd="0" presId="urn:microsoft.com/office/officeart/2005/8/layout/vList2"/>
    <dgm:cxn modelId="{C6A6FEAA-F17E-4B6A-91D0-636C66B5EE91}" type="presParOf" srcId="{582CEDDE-F3CA-4E82-A875-7A424F571B20}" destId="{73BAF349-3865-44E9-A3E2-A4BB7CDA4953}" srcOrd="12" destOrd="0" presId="urn:microsoft.com/office/officeart/2005/8/layout/vList2"/>
    <dgm:cxn modelId="{C46233D0-DCC0-47E0-A796-01DF5AC8C52A}" type="presParOf" srcId="{582CEDDE-F3CA-4E82-A875-7A424F571B20}" destId="{5D0FF449-CD80-47B6-832C-3FE296924A6F}" srcOrd="13" destOrd="0" presId="urn:microsoft.com/office/officeart/2005/8/layout/vList2"/>
    <dgm:cxn modelId="{3442F062-0C0F-492C-AEE6-6874CF7F5763}" type="presParOf" srcId="{582CEDDE-F3CA-4E82-A875-7A424F571B20}" destId="{951CC94B-4DD6-4469-8A18-50AA10203506}" srcOrd="14" destOrd="0" presId="urn:microsoft.com/office/officeart/2005/8/layout/vList2"/>
    <dgm:cxn modelId="{4A6C58D9-2C1B-491E-AA6E-3D8C65DA8E37}" type="presParOf" srcId="{582CEDDE-F3CA-4E82-A875-7A424F571B20}" destId="{9D83CBAD-5E55-46FE-BFC9-227860841F2E}" srcOrd="15" destOrd="0" presId="urn:microsoft.com/office/officeart/2005/8/layout/vList2"/>
    <dgm:cxn modelId="{AF069B85-38FA-4D2C-996E-C15B14F8EF7C}" type="presParOf" srcId="{582CEDDE-F3CA-4E82-A875-7A424F571B20}" destId="{36C3BCA1-EA94-482C-87C8-CE08E4E95616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9A12F6-1E4D-42D0-ABEE-889894596606}" type="doc">
      <dgm:prSet loTypeId="urn:microsoft.com/office/officeart/2005/8/layout/hList9" loCatId="list" qsTypeId="urn:microsoft.com/office/officeart/2005/8/quickstyle/simple1" qsCatId="simple" csTypeId="urn:microsoft.com/office/officeart/2005/8/colors/colorful1#2" csCatId="colorful" phldr="1"/>
      <dgm:spPr/>
    </dgm:pt>
    <dgm:pt modelId="{6BC38487-C713-43D3-A08F-1073694D00C2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48EA3553-144B-48F4-A589-BE237509DE1F}" type="parTrans" cxnId="{0B9A8F16-58DF-4A2E-976B-7FD83B624341}">
      <dgm:prSet/>
      <dgm:spPr/>
      <dgm:t>
        <a:bodyPr/>
        <a:lstStyle/>
        <a:p>
          <a:endParaRPr lang="ru-RU"/>
        </a:p>
      </dgm:t>
    </dgm:pt>
    <dgm:pt modelId="{92CC8F40-C695-475D-AC48-76FE5CE6C3EE}" type="sibTrans" cxnId="{0B9A8F16-58DF-4A2E-976B-7FD83B624341}">
      <dgm:prSet/>
      <dgm:spPr/>
      <dgm:t>
        <a:bodyPr/>
        <a:lstStyle/>
        <a:p>
          <a:endParaRPr lang="ru-RU"/>
        </a:p>
      </dgm:t>
    </dgm:pt>
    <dgm:pt modelId="{B7295819-D964-44A2-B49F-36A4EC885DB4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5C6C7B08-783E-485C-87EC-90181A4DC17C}" type="parTrans" cxnId="{CBC87CAA-4403-4F99-9C9E-36EA68F1EE3C}">
      <dgm:prSet/>
      <dgm:spPr/>
      <dgm:t>
        <a:bodyPr/>
        <a:lstStyle/>
        <a:p>
          <a:endParaRPr lang="ru-RU"/>
        </a:p>
      </dgm:t>
    </dgm:pt>
    <dgm:pt modelId="{CCF40B5B-A222-4680-B835-70424D52D628}" type="sibTrans" cxnId="{CBC87CAA-4403-4F99-9C9E-36EA68F1EE3C}">
      <dgm:prSet/>
      <dgm:spPr/>
      <dgm:t>
        <a:bodyPr/>
        <a:lstStyle/>
        <a:p>
          <a:endParaRPr lang="ru-RU"/>
        </a:p>
      </dgm:t>
    </dgm:pt>
    <dgm:pt modelId="{ED24E14A-BA7C-4DBD-BCB9-06D449118F76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61FFCF18-AD0E-4309-9545-876686E5A18E}" type="parTrans" cxnId="{DDCD535B-DB9F-45DF-88B1-51623D9BB27C}">
      <dgm:prSet/>
      <dgm:spPr/>
      <dgm:t>
        <a:bodyPr/>
        <a:lstStyle/>
        <a:p>
          <a:endParaRPr lang="ru-RU"/>
        </a:p>
      </dgm:t>
    </dgm:pt>
    <dgm:pt modelId="{CBFC440D-21DD-47BE-9C50-CAC9F5AE4EFF}" type="sibTrans" cxnId="{DDCD535B-DB9F-45DF-88B1-51623D9BB27C}">
      <dgm:prSet/>
      <dgm:spPr/>
      <dgm:t>
        <a:bodyPr/>
        <a:lstStyle/>
        <a:p>
          <a:endParaRPr lang="ru-RU"/>
        </a:p>
      </dgm:t>
    </dgm:pt>
    <dgm:pt modelId="{C3559510-6917-4968-A26D-FE842F921816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45B61587-725D-4267-82C0-64135FEF0C59}" type="parTrans" cxnId="{447A92FB-C9B2-41DE-83C1-B6CA561AAFE6}">
      <dgm:prSet/>
      <dgm:spPr/>
      <dgm:t>
        <a:bodyPr/>
        <a:lstStyle/>
        <a:p>
          <a:endParaRPr lang="ru-RU"/>
        </a:p>
      </dgm:t>
    </dgm:pt>
    <dgm:pt modelId="{272D9D93-54CD-4C8D-A04D-6370A89DDDD4}" type="sibTrans" cxnId="{447A92FB-C9B2-41DE-83C1-B6CA561AAFE6}">
      <dgm:prSet/>
      <dgm:spPr/>
      <dgm:t>
        <a:bodyPr/>
        <a:lstStyle/>
        <a:p>
          <a:endParaRPr lang="ru-RU"/>
        </a:p>
      </dgm:t>
    </dgm:pt>
    <dgm:pt modelId="{BF6F2B2C-14B5-4723-928C-B427DCFB8D9F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7ECC1E54-B7FB-4CA3-B014-0C2322B034D7}" type="parTrans" cxnId="{8F90C240-A493-4C20-8959-92B9B062238D}">
      <dgm:prSet/>
      <dgm:spPr/>
      <dgm:t>
        <a:bodyPr/>
        <a:lstStyle/>
        <a:p>
          <a:endParaRPr lang="ru-RU"/>
        </a:p>
      </dgm:t>
    </dgm:pt>
    <dgm:pt modelId="{628D6A11-6DA5-45ED-AE9C-01E56449BCC8}" type="sibTrans" cxnId="{8F90C240-A493-4C20-8959-92B9B062238D}">
      <dgm:prSet/>
      <dgm:spPr/>
      <dgm:t>
        <a:bodyPr/>
        <a:lstStyle/>
        <a:p>
          <a:endParaRPr lang="ru-RU"/>
        </a:p>
      </dgm:t>
    </dgm:pt>
    <dgm:pt modelId="{ECFF6AEC-ABA5-4F78-A235-21ABDD5AACAF}">
      <dgm:prSet custT="1"/>
      <dgm:spPr/>
      <dgm:t>
        <a:bodyPr/>
        <a:lstStyle/>
        <a:p>
          <a:r>
            <a:rPr lang="ru-RU" sz="1200" dirty="0"/>
            <a:t>Жертвы стихийных бедствий, жертвы насилия</a:t>
          </a:r>
        </a:p>
      </dgm:t>
    </dgm:pt>
    <dgm:pt modelId="{BB82D96B-FF97-437D-A65D-4A1EB35112D4}" type="parTrans" cxnId="{27A5828A-2FEC-4CCA-AADB-FB32996B29D4}">
      <dgm:prSet/>
      <dgm:spPr/>
      <dgm:t>
        <a:bodyPr/>
        <a:lstStyle/>
        <a:p>
          <a:endParaRPr lang="ru-RU"/>
        </a:p>
      </dgm:t>
    </dgm:pt>
    <dgm:pt modelId="{CBB78484-298B-4545-868C-5E2CC128F9E7}" type="sibTrans" cxnId="{27A5828A-2FEC-4CCA-AADB-FB32996B29D4}">
      <dgm:prSet/>
      <dgm:spPr/>
      <dgm:t>
        <a:bodyPr/>
        <a:lstStyle/>
        <a:p>
          <a:endParaRPr lang="ru-RU"/>
        </a:p>
      </dgm:t>
    </dgm:pt>
    <dgm:pt modelId="{13B8E0C0-C045-4466-9C47-3A46887AC9DA}">
      <dgm:prSet custT="1"/>
      <dgm:spPr/>
      <dgm:t>
        <a:bodyPr/>
        <a:lstStyle/>
        <a:p>
          <a:r>
            <a:rPr lang="ru-RU" sz="1400" dirty="0"/>
            <a:t>Неполные семьи</a:t>
          </a:r>
        </a:p>
      </dgm:t>
    </dgm:pt>
    <dgm:pt modelId="{2C814E01-FDD6-4264-9C2E-B48DF0FAC1AC}" type="parTrans" cxnId="{635778F5-28F4-42F6-8589-315898A0B13C}">
      <dgm:prSet/>
      <dgm:spPr/>
      <dgm:t>
        <a:bodyPr/>
        <a:lstStyle/>
        <a:p>
          <a:endParaRPr lang="ru-RU"/>
        </a:p>
      </dgm:t>
    </dgm:pt>
    <dgm:pt modelId="{43B8C2A5-B9F7-422D-89B1-0278C5696E73}" type="sibTrans" cxnId="{635778F5-28F4-42F6-8589-315898A0B13C}">
      <dgm:prSet/>
      <dgm:spPr/>
      <dgm:t>
        <a:bodyPr/>
        <a:lstStyle/>
        <a:p>
          <a:endParaRPr lang="ru-RU"/>
        </a:p>
      </dgm:t>
    </dgm:pt>
    <dgm:pt modelId="{8E22BF38-FBAB-4594-B06D-B9A68C8CFA8B}">
      <dgm:prSet custT="1"/>
      <dgm:spPr/>
      <dgm:t>
        <a:bodyPr/>
        <a:lstStyle/>
        <a:p>
          <a:r>
            <a:rPr lang="ru-RU" sz="1200" dirty="0" err="1"/>
            <a:t>Многодет-ные</a:t>
          </a:r>
          <a:r>
            <a:rPr lang="ru-RU" sz="1200" dirty="0"/>
            <a:t> семьи</a:t>
          </a:r>
        </a:p>
      </dgm:t>
    </dgm:pt>
    <dgm:pt modelId="{1824DD98-6AAF-4C9E-AF7B-8E4D15874EC5}" type="parTrans" cxnId="{76269A46-FBEF-4218-A1E8-05D2F103FDDF}">
      <dgm:prSet/>
      <dgm:spPr/>
      <dgm:t>
        <a:bodyPr/>
        <a:lstStyle/>
        <a:p>
          <a:endParaRPr lang="ru-RU"/>
        </a:p>
      </dgm:t>
    </dgm:pt>
    <dgm:pt modelId="{C5A71DA7-D120-4B9C-B6CC-AAC17B7DC15C}" type="sibTrans" cxnId="{76269A46-FBEF-4218-A1E8-05D2F103FDDF}">
      <dgm:prSet/>
      <dgm:spPr/>
      <dgm:t>
        <a:bodyPr/>
        <a:lstStyle/>
        <a:p>
          <a:endParaRPr lang="ru-RU"/>
        </a:p>
      </dgm:t>
    </dgm:pt>
    <dgm:pt modelId="{225DCADE-A78B-495C-8E4B-F9F4C37228A9}">
      <dgm:prSet custT="1"/>
      <dgm:spPr/>
      <dgm:t>
        <a:bodyPr/>
        <a:lstStyle/>
        <a:p>
          <a:r>
            <a:rPr lang="ru-RU" sz="1200" dirty="0"/>
            <a:t>Приемные и замещаю-</a:t>
          </a:r>
          <a:r>
            <a:rPr lang="ru-RU" sz="1200" dirty="0" err="1"/>
            <a:t>щие</a:t>
          </a:r>
          <a:r>
            <a:rPr lang="ru-RU" sz="1200" dirty="0"/>
            <a:t> семьи</a:t>
          </a:r>
        </a:p>
      </dgm:t>
    </dgm:pt>
    <dgm:pt modelId="{ACB9A61A-EF31-4BF1-B892-6AA11B3437D8}" type="parTrans" cxnId="{4EA16D96-DF62-4413-BDEE-912958B0F8EC}">
      <dgm:prSet/>
      <dgm:spPr/>
      <dgm:t>
        <a:bodyPr/>
        <a:lstStyle/>
        <a:p>
          <a:endParaRPr lang="ru-RU"/>
        </a:p>
      </dgm:t>
    </dgm:pt>
    <dgm:pt modelId="{2BD57D8D-7098-471D-B437-9C81556E5038}" type="sibTrans" cxnId="{4EA16D96-DF62-4413-BDEE-912958B0F8EC}">
      <dgm:prSet/>
      <dgm:spPr/>
      <dgm:t>
        <a:bodyPr/>
        <a:lstStyle/>
        <a:p>
          <a:endParaRPr lang="ru-RU"/>
        </a:p>
      </dgm:t>
    </dgm:pt>
    <dgm:pt modelId="{EC5F6EFC-FE09-448A-9488-7988D894098E}">
      <dgm:prSet custT="1"/>
      <dgm:spPr/>
      <dgm:t>
        <a:bodyPr/>
        <a:lstStyle/>
        <a:p>
          <a:r>
            <a:rPr lang="ru-RU" sz="1200" dirty="0"/>
            <a:t>Бывшие воспитанники детских домов</a:t>
          </a:r>
        </a:p>
      </dgm:t>
    </dgm:pt>
    <dgm:pt modelId="{712DBDEF-425D-4D0E-AA83-BA034CF18531}" type="parTrans" cxnId="{2F054919-9FB2-4588-90D5-685EB8729C1C}">
      <dgm:prSet/>
      <dgm:spPr/>
      <dgm:t>
        <a:bodyPr/>
        <a:lstStyle/>
        <a:p>
          <a:endParaRPr lang="ru-RU"/>
        </a:p>
      </dgm:t>
    </dgm:pt>
    <dgm:pt modelId="{452E3841-66AC-4406-9A12-BDDCCCA2BDB6}" type="sibTrans" cxnId="{2F054919-9FB2-4588-90D5-685EB8729C1C}">
      <dgm:prSet/>
      <dgm:spPr/>
      <dgm:t>
        <a:bodyPr/>
        <a:lstStyle/>
        <a:p>
          <a:endParaRPr lang="ru-RU"/>
        </a:p>
      </dgm:t>
    </dgm:pt>
    <dgm:pt modelId="{0BE0082D-0427-4F7B-9C29-EB7539DC5442}" type="pres">
      <dgm:prSet presAssocID="{D29A12F6-1E4D-42D0-ABEE-889894596606}" presName="list" presStyleCnt="0">
        <dgm:presLayoutVars>
          <dgm:dir/>
          <dgm:animLvl val="lvl"/>
        </dgm:presLayoutVars>
      </dgm:prSet>
      <dgm:spPr/>
    </dgm:pt>
    <dgm:pt modelId="{0117CCC3-8A48-4B5A-8CB6-772F19422F05}" type="pres">
      <dgm:prSet presAssocID="{6BC38487-C713-43D3-A08F-1073694D00C2}" presName="posSpace" presStyleCnt="0"/>
      <dgm:spPr/>
    </dgm:pt>
    <dgm:pt modelId="{D8985A4C-2757-40D3-9ABC-FD7850A4B58E}" type="pres">
      <dgm:prSet presAssocID="{6BC38487-C713-43D3-A08F-1073694D00C2}" presName="vertFlow" presStyleCnt="0"/>
      <dgm:spPr/>
    </dgm:pt>
    <dgm:pt modelId="{773134F6-B84F-41FA-AFED-FA3748E2ED15}" type="pres">
      <dgm:prSet presAssocID="{6BC38487-C713-43D3-A08F-1073694D00C2}" presName="topSpace" presStyleCnt="0"/>
      <dgm:spPr/>
    </dgm:pt>
    <dgm:pt modelId="{F071BD00-0FE3-4FB2-AAB7-7C1C6453FF74}" type="pres">
      <dgm:prSet presAssocID="{6BC38487-C713-43D3-A08F-1073694D00C2}" presName="firstComp" presStyleCnt="0"/>
      <dgm:spPr/>
    </dgm:pt>
    <dgm:pt modelId="{127618F3-0C69-405D-9BE6-5B7FD9E904B7}" type="pres">
      <dgm:prSet presAssocID="{6BC38487-C713-43D3-A08F-1073694D00C2}" presName="firstChild" presStyleLbl="bgAccFollowNode1" presStyleIdx="0" presStyleCnt="5"/>
      <dgm:spPr/>
      <dgm:t>
        <a:bodyPr/>
        <a:lstStyle/>
        <a:p>
          <a:endParaRPr lang="ru-RU"/>
        </a:p>
      </dgm:t>
    </dgm:pt>
    <dgm:pt modelId="{EE060FDC-3398-4770-B5E9-E63835886590}" type="pres">
      <dgm:prSet presAssocID="{6BC38487-C713-43D3-A08F-1073694D00C2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78D60-5AB3-4466-958B-09F85CA3FB98}" type="pres">
      <dgm:prSet presAssocID="{6BC38487-C713-43D3-A08F-1073694D00C2}" presName="negSpace" presStyleCnt="0"/>
      <dgm:spPr/>
    </dgm:pt>
    <dgm:pt modelId="{7F5EFF63-A751-43AC-AC31-4F91398CE52F}" type="pres">
      <dgm:prSet presAssocID="{6BC38487-C713-43D3-A08F-1073694D00C2}" presName="circle" presStyleLbl="node1" presStyleIdx="0" presStyleCnt="5"/>
      <dgm:spPr/>
      <dgm:t>
        <a:bodyPr/>
        <a:lstStyle/>
        <a:p>
          <a:endParaRPr lang="ru-RU"/>
        </a:p>
      </dgm:t>
    </dgm:pt>
    <dgm:pt modelId="{9D87198C-B402-4A73-836E-473234961F43}" type="pres">
      <dgm:prSet presAssocID="{92CC8F40-C695-475D-AC48-76FE5CE6C3EE}" presName="transSpace" presStyleCnt="0"/>
      <dgm:spPr/>
    </dgm:pt>
    <dgm:pt modelId="{A2B4F010-3E06-4157-970C-1B238E1DB474}" type="pres">
      <dgm:prSet presAssocID="{B7295819-D964-44A2-B49F-36A4EC885DB4}" presName="posSpace" presStyleCnt="0"/>
      <dgm:spPr/>
    </dgm:pt>
    <dgm:pt modelId="{5CB4300D-92A0-4B87-90D3-15B0D2D977CE}" type="pres">
      <dgm:prSet presAssocID="{B7295819-D964-44A2-B49F-36A4EC885DB4}" presName="vertFlow" presStyleCnt="0"/>
      <dgm:spPr/>
    </dgm:pt>
    <dgm:pt modelId="{614385FD-E3FE-4EBC-A0A9-EB283332616B}" type="pres">
      <dgm:prSet presAssocID="{B7295819-D964-44A2-B49F-36A4EC885DB4}" presName="topSpace" presStyleCnt="0"/>
      <dgm:spPr/>
    </dgm:pt>
    <dgm:pt modelId="{04E0DC7A-807D-4B30-8247-E3B52C604836}" type="pres">
      <dgm:prSet presAssocID="{B7295819-D964-44A2-B49F-36A4EC885DB4}" presName="firstComp" presStyleCnt="0"/>
      <dgm:spPr/>
    </dgm:pt>
    <dgm:pt modelId="{8C1867C3-3820-4E4E-964C-641D49410C95}" type="pres">
      <dgm:prSet presAssocID="{B7295819-D964-44A2-B49F-36A4EC885DB4}" presName="firstChild" presStyleLbl="bgAccFollowNode1" presStyleIdx="1" presStyleCnt="5"/>
      <dgm:spPr/>
      <dgm:t>
        <a:bodyPr/>
        <a:lstStyle/>
        <a:p>
          <a:endParaRPr lang="ru-RU"/>
        </a:p>
      </dgm:t>
    </dgm:pt>
    <dgm:pt modelId="{6BFD74C3-D9D8-4478-87CD-453683F6C7F5}" type="pres">
      <dgm:prSet presAssocID="{B7295819-D964-44A2-B49F-36A4EC885DB4}" presName="first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C1365-6DB7-4BCE-93BC-5E4F0FDD3BCB}" type="pres">
      <dgm:prSet presAssocID="{B7295819-D964-44A2-B49F-36A4EC885DB4}" presName="negSpace" presStyleCnt="0"/>
      <dgm:spPr/>
    </dgm:pt>
    <dgm:pt modelId="{BA2B94E2-677A-4B4F-8F98-A5EA1223A508}" type="pres">
      <dgm:prSet presAssocID="{B7295819-D964-44A2-B49F-36A4EC885DB4}" presName="circle" presStyleLbl="node1" presStyleIdx="1" presStyleCnt="5"/>
      <dgm:spPr/>
      <dgm:t>
        <a:bodyPr/>
        <a:lstStyle/>
        <a:p>
          <a:endParaRPr lang="ru-RU"/>
        </a:p>
      </dgm:t>
    </dgm:pt>
    <dgm:pt modelId="{C81C0C2D-1F3F-423C-8DA6-A053E9931D21}" type="pres">
      <dgm:prSet presAssocID="{CCF40B5B-A222-4680-B835-70424D52D628}" presName="transSpace" presStyleCnt="0"/>
      <dgm:spPr/>
    </dgm:pt>
    <dgm:pt modelId="{BC9A0942-0908-413A-A8B9-3764F8122C15}" type="pres">
      <dgm:prSet presAssocID="{ED24E14A-BA7C-4DBD-BCB9-06D449118F76}" presName="posSpace" presStyleCnt="0"/>
      <dgm:spPr/>
    </dgm:pt>
    <dgm:pt modelId="{C6BD0544-E889-4192-8D69-7531FF82742E}" type="pres">
      <dgm:prSet presAssocID="{ED24E14A-BA7C-4DBD-BCB9-06D449118F76}" presName="vertFlow" presStyleCnt="0"/>
      <dgm:spPr/>
    </dgm:pt>
    <dgm:pt modelId="{2DA27A5A-E19D-496A-9FCA-C101BF94CD30}" type="pres">
      <dgm:prSet presAssocID="{ED24E14A-BA7C-4DBD-BCB9-06D449118F76}" presName="topSpace" presStyleCnt="0"/>
      <dgm:spPr/>
    </dgm:pt>
    <dgm:pt modelId="{12151146-539F-4E6F-8418-D52D6BA7BE08}" type="pres">
      <dgm:prSet presAssocID="{ED24E14A-BA7C-4DBD-BCB9-06D449118F76}" presName="firstComp" presStyleCnt="0"/>
      <dgm:spPr/>
    </dgm:pt>
    <dgm:pt modelId="{23FB1E9A-5DC8-4C60-96C5-7AA562605BA8}" type="pres">
      <dgm:prSet presAssocID="{ED24E14A-BA7C-4DBD-BCB9-06D449118F76}" presName="firstChild" presStyleLbl="bgAccFollowNode1" presStyleIdx="2" presStyleCnt="5"/>
      <dgm:spPr/>
      <dgm:t>
        <a:bodyPr/>
        <a:lstStyle/>
        <a:p>
          <a:endParaRPr lang="ru-RU"/>
        </a:p>
      </dgm:t>
    </dgm:pt>
    <dgm:pt modelId="{0A952F76-D95A-4818-A539-C478C4A6938A}" type="pres">
      <dgm:prSet presAssocID="{ED24E14A-BA7C-4DBD-BCB9-06D449118F76}" presName="first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5879E-30DA-4475-9BE8-B9E54027F08F}" type="pres">
      <dgm:prSet presAssocID="{ED24E14A-BA7C-4DBD-BCB9-06D449118F76}" presName="negSpace" presStyleCnt="0"/>
      <dgm:spPr/>
    </dgm:pt>
    <dgm:pt modelId="{2AD01B59-55BA-4862-B15E-233FF9C8711F}" type="pres">
      <dgm:prSet presAssocID="{ED24E14A-BA7C-4DBD-BCB9-06D449118F76}" presName="circle" presStyleLbl="node1" presStyleIdx="2" presStyleCnt="5"/>
      <dgm:spPr/>
      <dgm:t>
        <a:bodyPr/>
        <a:lstStyle/>
        <a:p>
          <a:endParaRPr lang="ru-RU"/>
        </a:p>
      </dgm:t>
    </dgm:pt>
    <dgm:pt modelId="{F1AF3350-149A-410C-A745-FB8E91E5A5AA}" type="pres">
      <dgm:prSet presAssocID="{CBFC440D-21DD-47BE-9C50-CAC9F5AE4EFF}" presName="transSpace" presStyleCnt="0"/>
      <dgm:spPr/>
    </dgm:pt>
    <dgm:pt modelId="{077220A6-8937-431E-970C-F9C9C230D7B2}" type="pres">
      <dgm:prSet presAssocID="{C3559510-6917-4968-A26D-FE842F921816}" presName="posSpace" presStyleCnt="0"/>
      <dgm:spPr/>
    </dgm:pt>
    <dgm:pt modelId="{F08FDD5A-9B60-49A5-8693-E626DF89F9E0}" type="pres">
      <dgm:prSet presAssocID="{C3559510-6917-4968-A26D-FE842F921816}" presName="vertFlow" presStyleCnt="0"/>
      <dgm:spPr/>
    </dgm:pt>
    <dgm:pt modelId="{CDA80429-BEC9-4EB8-BCFA-42ED3C63F758}" type="pres">
      <dgm:prSet presAssocID="{C3559510-6917-4968-A26D-FE842F921816}" presName="topSpace" presStyleCnt="0"/>
      <dgm:spPr/>
    </dgm:pt>
    <dgm:pt modelId="{100C7B74-4F48-4896-A71C-BBC140881C5D}" type="pres">
      <dgm:prSet presAssocID="{C3559510-6917-4968-A26D-FE842F921816}" presName="firstComp" presStyleCnt="0"/>
      <dgm:spPr/>
    </dgm:pt>
    <dgm:pt modelId="{1E7FA3E0-BAEF-4F37-886B-8CCF1BA9B735}" type="pres">
      <dgm:prSet presAssocID="{C3559510-6917-4968-A26D-FE842F921816}" presName="firstChild" presStyleLbl="bgAccFollowNode1" presStyleIdx="3" presStyleCnt="5"/>
      <dgm:spPr/>
      <dgm:t>
        <a:bodyPr/>
        <a:lstStyle/>
        <a:p>
          <a:endParaRPr lang="ru-RU"/>
        </a:p>
      </dgm:t>
    </dgm:pt>
    <dgm:pt modelId="{768EFE07-744A-47D4-958F-D6800D7EA10B}" type="pres">
      <dgm:prSet presAssocID="{C3559510-6917-4968-A26D-FE842F921816}" presName="first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A405E-6026-489C-A811-1A3607720E88}" type="pres">
      <dgm:prSet presAssocID="{C3559510-6917-4968-A26D-FE842F921816}" presName="negSpace" presStyleCnt="0"/>
      <dgm:spPr/>
    </dgm:pt>
    <dgm:pt modelId="{CF67E8AB-6136-4DA7-8E59-93A3D6698D1B}" type="pres">
      <dgm:prSet presAssocID="{C3559510-6917-4968-A26D-FE842F921816}" presName="circle" presStyleLbl="node1" presStyleIdx="3" presStyleCnt="5"/>
      <dgm:spPr/>
      <dgm:t>
        <a:bodyPr/>
        <a:lstStyle/>
        <a:p>
          <a:endParaRPr lang="ru-RU"/>
        </a:p>
      </dgm:t>
    </dgm:pt>
    <dgm:pt modelId="{EFA56A30-D0A0-4674-AD7E-03EF2601835A}" type="pres">
      <dgm:prSet presAssocID="{272D9D93-54CD-4C8D-A04D-6370A89DDDD4}" presName="transSpace" presStyleCnt="0"/>
      <dgm:spPr/>
    </dgm:pt>
    <dgm:pt modelId="{778EEF66-7107-49FC-A5AB-8218B26B640C}" type="pres">
      <dgm:prSet presAssocID="{BF6F2B2C-14B5-4723-928C-B427DCFB8D9F}" presName="posSpace" presStyleCnt="0"/>
      <dgm:spPr/>
    </dgm:pt>
    <dgm:pt modelId="{03487550-EF05-4275-AEF2-B2188AC3D6D2}" type="pres">
      <dgm:prSet presAssocID="{BF6F2B2C-14B5-4723-928C-B427DCFB8D9F}" presName="vertFlow" presStyleCnt="0"/>
      <dgm:spPr/>
    </dgm:pt>
    <dgm:pt modelId="{10667076-9498-46AF-B1FD-988800AE518E}" type="pres">
      <dgm:prSet presAssocID="{BF6F2B2C-14B5-4723-928C-B427DCFB8D9F}" presName="topSpace" presStyleCnt="0"/>
      <dgm:spPr/>
    </dgm:pt>
    <dgm:pt modelId="{7554E587-D33F-4656-9601-37B95E862C61}" type="pres">
      <dgm:prSet presAssocID="{BF6F2B2C-14B5-4723-928C-B427DCFB8D9F}" presName="firstComp" presStyleCnt="0"/>
      <dgm:spPr/>
    </dgm:pt>
    <dgm:pt modelId="{770C0605-5C30-4078-B05F-6FF1B10AACD9}" type="pres">
      <dgm:prSet presAssocID="{BF6F2B2C-14B5-4723-928C-B427DCFB8D9F}" presName="firstChild" presStyleLbl="bgAccFollowNode1" presStyleIdx="4" presStyleCnt="5"/>
      <dgm:spPr/>
      <dgm:t>
        <a:bodyPr/>
        <a:lstStyle/>
        <a:p>
          <a:endParaRPr lang="ru-RU"/>
        </a:p>
      </dgm:t>
    </dgm:pt>
    <dgm:pt modelId="{942CF965-9DC6-4468-955B-B0815F91B4EB}" type="pres">
      <dgm:prSet presAssocID="{BF6F2B2C-14B5-4723-928C-B427DCFB8D9F}" presName="first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8794A-749D-469D-8CB8-527AFFBD1B96}" type="pres">
      <dgm:prSet presAssocID="{BF6F2B2C-14B5-4723-928C-B427DCFB8D9F}" presName="negSpace" presStyleCnt="0"/>
      <dgm:spPr/>
    </dgm:pt>
    <dgm:pt modelId="{ABB3649E-59AB-4082-B493-F82767FDA76C}" type="pres">
      <dgm:prSet presAssocID="{BF6F2B2C-14B5-4723-928C-B427DCFB8D9F}" presName="circle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41A6BFB0-5F45-474B-BED6-0350B3D5669B}" type="presOf" srcId="{225DCADE-A78B-495C-8E4B-F9F4C37228A9}" destId="{1E7FA3E0-BAEF-4F37-886B-8CCF1BA9B735}" srcOrd="0" destOrd="0" presId="urn:microsoft.com/office/officeart/2005/8/layout/hList9"/>
    <dgm:cxn modelId="{88C6A2F9-93CC-4E77-A4EF-CD1F31BFC35D}" type="presOf" srcId="{13B8E0C0-C045-4466-9C47-3A46887AC9DA}" destId="{8C1867C3-3820-4E4E-964C-641D49410C95}" srcOrd="0" destOrd="0" presId="urn:microsoft.com/office/officeart/2005/8/layout/hList9"/>
    <dgm:cxn modelId="{E7F00030-AF32-4306-A165-7BAB7247E1FE}" type="presOf" srcId="{13B8E0C0-C045-4466-9C47-3A46887AC9DA}" destId="{6BFD74C3-D9D8-4478-87CD-453683F6C7F5}" srcOrd="1" destOrd="0" presId="urn:microsoft.com/office/officeart/2005/8/layout/hList9"/>
    <dgm:cxn modelId="{76269A46-FBEF-4218-A1E8-05D2F103FDDF}" srcId="{ED24E14A-BA7C-4DBD-BCB9-06D449118F76}" destId="{8E22BF38-FBAB-4594-B06D-B9A68C8CFA8B}" srcOrd="0" destOrd="0" parTransId="{1824DD98-6AAF-4C9E-AF7B-8E4D15874EC5}" sibTransId="{C5A71DA7-D120-4B9C-B6CC-AAC17B7DC15C}"/>
    <dgm:cxn modelId="{553DF9CE-9A7A-4115-B15F-CA60EB527054}" type="presOf" srcId="{EC5F6EFC-FE09-448A-9488-7988D894098E}" destId="{770C0605-5C30-4078-B05F-6FF1B10AACD9}" srcOrd="0" destOrd="0" presId="urn:microsoft.com/office/officeart/2005/8/layout/hList9"/>
    <dgm:cxn modelId="{924B61B7-2E5A-44FC-BDF5-6528A0EEEF1A}" type="presOf" srcId="{8E22BF38-FBAB-4594-B06D-B9A68C8CFA8B}" destId="{23FB1E9A-5DC8-4C60-96C5-7AA562605BA8}" srcOrd="0" destOrd="0" presId="urn:microsoft.com/office/officeart/2005/8/layout/hList9"/>
    <dgm:cxn modelId="{D974CC43-9F0C-4F1C-97AB-C5AA05D423FF}" type="presOf" srcId="{C3559510-6917-4968-A26D-FE842F921816}" destId="{CF67E8AB-6136-4DA7-8E59-93A3D6698D1B}" srcOrd="0" destOrd="0" presId="urn:microsoft.com/office/officeart/2005/8/layout/hList9"/>
    <dgm:cxn modelId="{C8BE74F2-F337-42C0-B449-E57086609774}" type="presOf" srcId="{BF6F2B2C-14B5-4723-928C-B427DCFB8D9F}" destId="{ABB3649E-59AB-4082-B493-F82767FDA76C}" srcOrd="0" destOrd="0" presId="urn:microsoft.com/office/officeart/2005/8/layout/hList9"/>
    <dgm:cxn modelId="{635778F5-28F4-42F6-8589-315898A0B13C}" srcId="{B7295819-D964-44A2-B49F-36A4EC885DB4}" destId="{13B8E0C0-C045-4466-9C47-3A46887AC9DA}" srcOrd="0" destOrd="0" parTransId="{2C814E01-FDD6-4264-9C2E-B48DF0FAC1AC}" sibTransId="{43B8C2A5-B9F7-422D-89B1-0278C5696E73}"/>
    <dgm:cxn modelId="{2BC04739-A020-4072-A659-3A06DC824A51}" type="presOf" srcId="{8E22BF38-FBAB-4594-B06D-B9A68C8CFA8B}" destId="{0A952F76-D95A-4818-A539-C478C4A6938A}" srcOrd="1" destOrd="0" presId="urn:microsoft.com/office/officeart/2005/8/layout/hList9"/>
    <dgm:cxn modelId="{BA31FD55-6E95-43C2-9C3F-B52633D57F2B}" type="presOf" srcId="{ECFF6AEC-ABA5-4F78-A235-21ABDD5AACAF}" destId="{127618F3-0C69-405D-9BE6-5B7FD9E904B7}" srcOrd="0" destOrd="0" presId="urn:microsoft.com/office/officeart/2005/8/layout/hList9"/>
    <dgm:cxn modelId="{47EA08FD-CD30-4B05-94D3-A8CE713515F9}" type="presOf" srcId="{D29A12F6-1E4D-42D0-ABEE-889894596606}" destId="{0BE0082D-0427-4F7B-9C29-EB7539DC5442}" srcOrd="0" destOrd="0" presId="urn:microsoft.com/office/officeart/2005/8/layout/hList9"/>
    <dgm:cxn modelId="{AF2719BE-0E0D-406C-97D7-5F0A5A6D285D}" type="presOf" srcId="{ECFF6AEC-ABA5-4F78-A235-21ABDD5AACAF}" destId="{EE060FDC-3398-4770-B5E9-E63835886590}" srcOrd="1" destOrd="0" presId="urn:microsoft.com/office/officeart/2005/8/layout/hList9"/>
    <dgm:cxn modelId="{4EA16D96-DF62-4413-BDEE-912958B0F8EC}" srcId="{C3559510-6917-4968-A26D-FE842F921816}" destId="{225DCADE-A78B-495C-8E4B-F9F4C37228A9}" srcOrd="0" destOrd="0" parTransId="{ACB9A61A-EF31-4BF1-B892-6AA11B3437D8}" sibTransId="{2BD57D8D-7098-471D-B437-9C81556E5038}"/>
    <dgm:cxn modelId="{47504450-9F50-448A-8709-85D69FF59834}" type="presOf" srcId="{EC5F6EFC-FE09-448A-9488-7988D894098E}" destId="{942CF965-9DC6-4468-955B-B0815F91B4EB}" srcOrd="1" destOrd="0" presId="urn:microsoft.com/office/officeart/2005/8/layout/hList9"/>
    <dgm:cxn modelId="{8F90C240-A493-4C20-8959-92B9B062238D}" srcId="{D29A12F6-1E4D-42D0-ABEE-889894596606}" destId="{BF6F2B2C-14B5-4723-928C-B427DCFB8D9F}" srcOrd="4" destOrd="0" parTransId="{7ECC1E54-B7FB-4CA3-B014-0C2322B034D7}" sibTransId="{628D6A11-6DA5-45ED-AE9C-01E56449BCC8}"/>
    <dgm:cxn modelId="{27A5828A-2FEC-4CCA-AADB-FB32996B29D4}" srcId="{6BC38487-C713-43D3-A08F-1073694D00C2}" destId="{ECFF6AEC-ABA5-4F78-A235-21ABDD5AACAF}" srcOrd="0" destOrd="0" parTransId="{BB82D96B-FF97-437D-A65D-4A1EB35112D4}" sibTransId="{CBB78484-298B-4545-868C-5E2CC128F9E7}"/>
    <dgm:cxn modelId="{6330B822-50B6-4AE7-8C41-F7377AA5F456}" type="presOf" srcId="{ED24E14A-BA7C-4DBD-BCB9-06D449118F76}" destId="{2AD01B59-55BA-4862-B15E-233FF9C8711F}" srcOrd="0" destOrd="0" presId="urn:microsoft.com/office/officeart/2005/8/layout/hList9"/>
    <dgm:cxn modelId="{2F054919-9FB2-4588-90D5-685EB8729C1C}" srcId="{BF6F2B2C-14B5-4723-928C-B427DCFB8D9F}" destId="{EC5F6EFC-FE09-448A-9488-7988D894098E}" srcOrd="0" destOrd="0" parTransId="{712DBDEF-425D-4D0E-AA83-BA034CF18531}" sibTransId="{452E3841-66AC-4406-9A12-BDDCCCA2BDB6}"/>
    <dgm:cxn modelId="{B73006BC-1F99-404F-8CE2-AF7EFA2E88C8}" type="presOf" srcId="{B7295819-D964-44A2-B49F-36A4EC885DB4}" destId="{BA2B94E2-677A-4B4F-8F98-A5EA1223A508}" srcOrd="0" destOrd="0" presId="urn:microsoft.com/office/officeart/2005/8/layout/hList9"/>
    <dgm:cxn modelId="{0B9A8F16-58DF-4A2E-976B-7FD83B624341}" srcId="{D29A12F6-1E4D-42D0-ABEE-889894596606}" destId="{6BC38487-C713-43D3-A08F-1073694D00C2}" srcOrd="0" destOrd="0" parTransId="{48EA3553-144B-48F4-A589-BE237509DE1F}" sibTransId="{92CC8F40-C695-475D-AC48-76FE5CE6C3EE}"/>
    <dgm:cxn modelId="{87F765A4-E809-4758-AF53-1F81BD37EAB8}" type="presOf" srcId="{6BC38487-C713-43D3-A08F-1073694D00C2}" destId="{7F5EFF63-A751-43AC-AC31-4F91398CE52F}" srcOrd="0" destOrd="0" presId="urn:microsoft.com/office/officeart/2005/8/layout/hList9"/>
    <dgm:cxn modelId="{8948017E-58B0-43E2-B1DD-95AA236E37B4}" type="presOf" srcId="{225DCADE-A78B-495C-8E4B-F9F4C37228A9}" destId="{768EFE07-744A-47D4-958F-D6800D7EA10B}" srcOrd="1" destOrd="0" presId="urn:microsoft.com/office/officeart/2005/8/layout/hList9"/>
    <dgm:cxn modelId="{447A92FB-C9B2-41DE-83C1-B6CA561AAFE6}" srcId="{D29A12F6-1E4D-42D0-ABEE-889894596606}" destId="{C3559510-6917-4968-A26D-FE842F921816}" srcOrd="3" destOrd="0" parTransId="{45B61587-725D-4267-82C0-64135FEF0C59}" sibTransId="{272D9D93-54CD-4C8D-A04D-6370A89DDDD4}"/>
    <dgm:cxn modelId="{DDCD535B-DB9F-45DF-88B1-51623D9BB27C}" srcId="{D29A12F6-1E4D-42D0-ABEE-889894596606}" destId="{ED24E14A-BA7C-4DBD-BCB9-06D449118F76}" srcOrd="2" destOrd="0" parTransId="{61FFCF18-AD0E-4309-9545-876686E5A18E}" sibTransId="{CBFC440D-21DD-47BE-9C50-CAC9F5AE4EFF}"/>
    <dgm:cxn modelId="{CBC87CAA-4403-4F99-9C9E-36EA68F1EE3C}" srcId="{D29A12F6-1E4D-42D0-ABEE-889894596606}" destId="{B7295819-D964-44A2-B49F-36A4EC885DB4}" srcOrd="1" destOrd="0" parTransId="{5C6C7B08-783E-485C-87EC-90181A4DC17C}" sibTransId="{CCF40B5B-A222-4680-B835-70424D52D628}"/>
    <dgm:cxn modelId="{B68827B0-C314-4401-966B-9AAA2F1ED888}" type="presParOf" srcId="{0BE0082D-0427-4F7B-9C29-EB7539DC5442}" destId="{0117CCC3-8A48-4B5A-8CB6-772F19422F05}" srcOrd="0" destOrd="0" presId="urn:microsoft.com/office/officeart/2005/8/layout/hList9"/>
    <dgm:cxn modelId="{ECA7A2B5-345F-4B8B-B62C-D7F582F51854}" type="presParOf" srcId="{0BE0082D-0427-4F7B-9C29-EB7539DC5442}" destId="{D8985A4C-2757-40D3-9ABC-FD7850A4B58E}" srcOrd="1" destOrd="0" presId="urn:microsoft.com/office/officeart/2005/8/layout/hList9"/>
    <dgm:cxn modelId="{E02E67B0-9F1E-4C24-B638-FADD25DAD3A8}" type="presParOf" srcId="{D8985A4C-2757-40D3-9ABC-FD7850A4B58E}" destId="{773134F6-B84F-41FA-AFED-FA3748E2ED15}" srcOrd="0" destOrd="0" presId="urn:microsoft.com/office/officeart/2005/8/layout/hList9"/>
    <dgm:cxn modelId="{D139AEAE-6264-4127-8AC4-5AD282A4402B}" type="presParOf" srcId="{D8985A4C-2757-40D3-9ABC-FD7850A4B58E}" destId="{F071BD00-0FE3-4FB2-AAB7-7C1C6453FF74}" srcOrd="1" destOrd="0" presId="urn:microsoft.com/office/officeart/2005/8/layout/hList9"/>
    <dgm:cxn modelId="{C347E56A-0BCC-41AE-ADD0-1D8929A88F4B}" type="presParOf" srcId="{F071BD00-0FE3-4FB2-AAB7-7C1C6453FF74}" destId="{127618F3-0C69-405D-9BE6-5B7FD9E904B7}" srcOrd="0" destOrd="0" presId="urn:microsoft.com/office/officeart/2005/8/layout/hList9"/>
    <dgm:cxn modelId="{D11199D9-8409-4272-8ED3-CEECC320130A}" type="presParOf" srcId="{F071BD00-0FE3-4FB2-AAB7-7C1C6453FF74}" destId="{EE060FDC-3398-4770-B5E9-E63835886590}" srcOrd="1" destOrd="0" presId="urn:microsoft.com/office/officeart/2005/8/layout/hList9"/>
    <dgm:cxn modelId="{93F24A2F-B0B9-4D8E-B8DB-4B95D7DE2200}" type="presParOf" srcId="{0BE0082D-0427-4F7B-9C29-EB7539DC5442}" destId="{35E78D60-5AB3-4466-958B-09F85CA3FB98}" srcOrd="2" destOrd="0" presId="urn:microsoft.com/office/officeart/2005/8/layout/hList9"/>
    <dgm:cxn modelId="{74FC106B-C84C-49DA-9151-9B7F549CC05C}" type="presParOf" srcId="{0BE0082D-0427-4F7B-9C29-EB7539DC5442}" destId="{7F5EFF63-A751-43AC-AC31-4F91398CE52F}" srcOrd="3" destOrd="0" presId="urn:microsoft.com/office/officeart/2005/8/layout/hList9"/>
    <dgm:cxn modelId="{586A491D-5CB7-4EBD-98FF-00847A467556}" type="presParOf" srcId="{0BE0082D-0427-4F7B-9C29-EB7539DC5442}" destId="{9D87198C-B402-4A73-836E-473234961F43}" srcOrd="4" destOrd="0" presId="urn:microsoft.com/office/officeart/2005/8/layout/hList9"/>
    <dgm:cxn modelId="{1AB8FA6F-8AAB-45F4-9304-D12B3B949D86}" type="presParOf" srcId="{0BE0082D-0427-4F7B-9C29-EB7539DC5442}" destId="{A2B4F010-3E06-4157-970C-1B238E1DB474}" srcOrd="5" destOrd="0" presId="urn:microsoft.com/office/officeart/2005/8/layout/hList9"/>
    <dgm:cxn modelId="{23173687-B940-4C14-9FF1-A7B1D12739C0}" type="presParOf" srcId="{0BE0082D-0427-4F7B-9C29-EB7539DC5442}" destId="{5CB4300D-92A0-4B87-90D3-15B0D2D977CE}" srcOrd="6" destOrd="0" presId="urn:microsoft.com/office/officeart/2005/8/layout/hList9"/>
    <dgm:cxn modelId="{7E3A0970-5FC4-4344-AAA8-81D3D46BA38D}" type="presParOf" srcId="{5CB4300D-92A0-4B87-90D3-15B0D2D977CE}" destId="{614385FD-E3FE-4EBC-A0A9-EB283332616B}" srcOrd="0" destOrd="0" presId="urn:microsoft.com/office/officeart/2005/8/layout/hList9"/>
    <dgm:cxn modelId="{B7CDF5EB-FCBE-46E5-8876-CC34BE1EDAEB}" type="presParOf" srcId="{5CB4300D-92A0-4B87-90D3-15B0D2D977CE}" destId="{04E0DC7A-807D-4B30-8247-E3B52C604836}" srcOrd="1" destOrd="0" presId="urn:microsoft.com/office/officeart/2005/8/layout/hList9"/>
    <dgm:cxn modelId="{D25F9D35-F12C-401F-B59F-52B0DE393C04}" type="presParOf" srcId="{04E0DC7A-807D-4B30-8247-E3B52C604836}" destId="{8C1867C3-3820-4E4E-964C-641D49410C95}" srcOrd="0" destOrd="0" presId="urn:microsoft.com/office/officeart/2005/8/layout/hList9"/>
    <dgm:cxn modelId="{711CCAC1-AF86-4AB2-BD91-C55949654791}" type="presParOf" srcId="{04E0DC7A-807D-4B30-8247-E3B52C604836}" destId="{6BFD74C3-D9D8-4478-87CD-453683F6C7F5}" srcOrd="1" destOrd="0" presId="urn:microsoft.com/office/officeart/2005/8/layout/hList9"/>
    <dgm:cxn modelId="{00908709-3BA9-4347-AFAD-7847BD5098A2}" type="presParOf" srcId="{0BE0082D-0427-4F7B-9C29-EB7539DC5442}" destId="{CCDC1365-6DB7-4BCE-93BC-5E4F0FDD3BCB}" srcOrd="7" destOrd="0" presId="urn:microsoft.com/office/officeart/2005/8/layout/hList9"/>
    <dgm:cxn modelId="{C52FF88D-D477-4F9F-91A9-192E22C648E1}" type="presParOf" srcId="{0BE0082D-0427-4F7B-9C29-EB7539DC5442}" destId="{BA2B94E2-677A-4B4F-8F98-A5EA1223A508}" srcOrd="8" destOrd="0" presId="urn:microsoft.com/office/officeart/2005/8/layout/hList9"/>
    <dgm:cxn modelId="{FB3AA167-1EBA-43DB-B586-5DAECE840DD6}" type="presParOf" srcId="{0BE0082D-0427-4F7B-9C29-EB7539DC5442}" destId="{C81C0C2D-1F3F-423C-8DA6-A053E9931D21}" srcOrd="9" destOrd="0" presId="urn:microsoft.com/office/officeart/2005/8/layout/hList9"/>
    <dgm:cxn modelId="{DD5CE22D-C8F2-4C40-B0FD-1F160F6C83B4}" type="presParOf" srcId="{0BE0082D-0427-4F7B-9C29-EB7539DC5442}" destId="{BC9A0942-0908-413A-A8B9-3764F8122C15}" srcOrd="10" destOrd="0" presId="urn:microsoft.com/office/officeart/2005/8/layout/hList9"/>
    <dgm:cxn modelId="{0D78C255-AD4A-40BC-814F-E8A10E69B6DD}" type="presParOf" srcId="{0BE0082D-0427-4F7B-9C29-EB7539DC5442}" destId="{C6BD0544-E889-4192-8D69-7531FF82742E}" srcOrd="11" destOrd="0" presId="urn:microsoft.com/office/officeart/2005/8/layout/hList9"/>
    <dgm:cxn modelId="{5305AD92-FE70-4B76-BFCC-B7977F9BDC00}" type="presParOf" srcId="{C6BD0544-E889-4192-8D69-7531FF82742E}" destId="{2DA27A5A-E19D-496A-9FCA-C101BF94CD30}" srcOrd="0" destOrd="0" presId="urn:microsoft.com/office/officeart/2005/8/layout/hList9"/>
    <dgm:cxn modelId="{252CD883-73FF-4E58-87A0-B6083645B4CA}" type="presParOf" srcId="{C6BD0544-E889-4192-8D69-7531FF82742E}" destId="{12151146-539F-4E6F-8418-D52D6BA7BE08}" srcOrd="1" destOrd="0" presId="urn:microsoft.com/office/officeart/2005/8/layout/hList9"/>
    <dgm:cxn modelId="{FF6470B1-5617-412F-ACA2-5D45137F52F6}" type="presParOf" srcId="{12151146-539F-4E6F-8418-D52D6BA7BE08}" destId="{23FB1E9A-5DC8-4C60-96C5-7AA562605BA8}" srcOrd="0" destOrd="0" presId="urn:microsoft.com/office/officeart/2005/8/layout/hList9"/>
    <dgm:cxn modelId="{2F973E6D-CB78-4CF1-B452-5DB265666272}" type="presParOf" srcId="{12151146-539F-4E6F-8418-D52D6BA7BE08}" destId="{0A952F76-D95A-4818-A539-C478C4A6938A}" srcOrd="1" destOrd="0" presId="urn:microsoft.com/office/officeart/2005/8/layout/hList9"/>
    <dgm:cxn modelId="{8E54AA10-340F-4E60-984A-13EC65D111B7}" type="presParOf" srcId="{0BE0082D-0427-4F7B-9C29-EB7539DC5442}" destId="{5EC5879E-30DA-4475-9BE8-B9E54027F08F}" srcOrd="12" destOrd="0" presId="urn:microsoft.com/office/officeart/2005/8/layout/hList9"/>
    <dgm:cxn modelId="{B1719458-83B1-485F-B65D-6AB57195A9A2}" type="presParOf" srcId="{0BE0082D-0427-4F7B-9C29-EB7539DC5442}" destId="{2AD01B59-55BA-4862-B15E-233FF9C8711F}" srcOrd="13" destOrd="0" presId="urn:microsoft.com/office/officeart/2005/8/layout/hList9"/>
    <dgm:cxn modelId="{FE80F899-68D8-437B-BED3-23E21D69F2DE}" type="presParOf" srcId="{0BE0082D-0427-4F7B-9C29-EB7539DC5442}" destId="{F1AF3350-149A-410C-A745-FB8E91E5A5AA}" srcOrd="14" destOrd="0" presId="urn:microsoft.com/office/officeart/2005/8/layout/hList9"/>
    <dgm:cxn modelId="{8C6C7D5C-CEE6-46C4-83FB-2550D5E8E6DC}" type="presParOf" srcId="{0BE0082D-0427-4F7B-9C29-EB7539DC5442}" destId="{077220A6-8937-431E-970C-F9C9C230D7B2}" srcOrd="15" destOrd="0" presId="urn:microsoft.com/office/officeart/2005/8/layout/hList9"/>
    <dgm:cxn modelId="{531F78D8-3E7B-4567-A8C1-B669E2DDA449}" type="presParOf" srcId="{0BE0082D-0427-4F7B-9C29-EB7539DC5442}" destId="{F08FDD5A-9B60-49A5-8693-E626DF89F9E0}" srcOrd="16" destOrd="0" presId="urn:microsoft.com/office/officeart/2005/8/layout/hList9"/>
    <dgm:cxn modelId="{0AFBF2AA-588A-4659-96F7-31D245D6EEF2}" type="presParOf" srcId="{F08FDD5A-9B60-49A5-8693-E626DF89F9E0}" destId="{CDA80429-BEC9-4EB8-BCFA-42ED3C63F758}" srcOrd="0" destOrd="0" presId="urn:microsoft.com/office/officeart/2005/8/layout/hList9"/>
    <dgm:cxn modelId="{29132B5D-3F5C-413C-B0E0-1D67A3C17D51}" type="presParOf" srcId="{F08FDD5A-9B60-49A5-8693-E626DF89F9E0}" destId="{100C7B74-4F48-4896-A71C-BBC140881C5D}" srcOrd="1" destOrd="0" presId="urn:microsoft.com/office/officeart/2005/8/layout/hList9"/>
    <dgm:cxn modelId="{51DF0AB9-8A71-4243-A9CB-33A3BCC5328E}" type="presParOf" srcId="{100C7B74-4F48-4896-A71C-BBC140881C5D}" destId="{1E7FA3E0-BAEF-4F37-886B-8CCF1BA9B735}" srcOrd="0" destOrd="0" presId="urn:microsoft.com/office/officeart/2005/8/layout/hList9"/>
    <dgm:cxn modelId="{0439C9AD-ABDD-4C69-BB26-D65D9E2E8D42}" type="presParOf" srcId="{100C7B74-4F48-4896-A71C-BBC140881C5D}" destId="{768EFE07-744A-47D4-958F-D6800D7EA10B}" srcOrd="1" destOrd="0" presId="urn:microsoft.com/office/officeart/2005/8/layout/hList9"/>
    <dgm:cxn modelId="{B4597D4C-32D2-418F-B479-760F5394947F}" type="presParOf" srcId="{0BE0082D-0427-4F7B-9C29-EB7539DC5442}" destId="{293A405E-6026-489C-A811-1A3607720E88}" srcOrd="17" destOrd="0" presId="urn:microsoft.com/office/officeart/2005/8/layout/hList9"/>
    <dgm:cxn modelId="{E60242B3-D729-4295-BBC9-6A8C5ED0990F}" type="presParOf" srcId="{0BE0082D-0427-4F7B-9C29-EB7539DC5442}" destId="{CF67E8AB-6136-4DA7-8E59-93A3D6698D1B}" srcOrd="18" destOrd="0" presId="urn:microsoft.com/office/officeart/2005/8/layout/hList9"/>
    <dgm:cxn modelId="{EA3E769C-0BC7-4A1A-B67D-53FC60BC0C1B}" type="presParOf" srcId="{0BE0082D-0427-4F7B-9C29-EB7539DC5442}" destId="{EFA56A30-D0A0-4674-AD7E-03EF2601835A}" srcOrd="19" destOrd="0" presId="urn:microsoft.com/office/officeart/2005/8/layout/hList9"/>
    <dgm:cxn modelId="{F51D5CB5-C4FB-4FF9-993B-790B4D35BC89}" type="presParOf" srcId="{0BE0082D-0427-4F7B-9C29-EB7539DC5442}" destId="{778EEF66-7107-49FC-A5AB-8218B26B640C}" srcOrd="20" destOrd="0" presId="urn:microsoft.com/office/officeart/2005/8/layout/hList9"/>
    <dgm:cxn modelId="{79286EC3-1619-4229-9986-88CC86FB4347}" type="presParOf" srcId="{0BE0082D-0427-4F7B-9C29-EB7539DC5442}" destId="{03487550-EF05-4275-AEF2-B2188AC3D6D2}" srcOrd="21" destOrd="0" presId="urn:microsoft.com/office/officeart/2005/8/layout/hList9"/>
    <dgm:cxn modelId="{DE1C40C1-3CDE-4C7F-BF79-85BFBD9F075F}" type="presParOf" srcId="{03487550-EF05-4275-AEF2-B2188AC3D6D2}" destId="{10667076-9498-46AF-B1FD-988800AE518E}" srcOrd="0" destOrd="0" presId="urn:microsoft.com/office/officeart/2005/8/layout/hList9"/>
    <dgm:cxn modelId="{CEE287B0-793C-411A-B4A3-C7611983F109}" type="presParOf" srcId="{03487550-EF05-4275-AEF2-B2188AC3D6D2}" destId="{7554E587-D33F-4656-9601-37B95E862C61}" srcOrd="1" destOrd="0" presId="urn:microsoft.com/office/officeart/2005/8/layout/hList9"/>
    <dgm:cxn modelId="{B8C2328E-7D9F-464D-B936-228C4B68808E}" type="presParOf" srcId="{7554E587-D33F-4656-9601-37B95E862C61}" destId="{770C0605-5C30-4078-B05F-6FF1B10AACD9}" srcOrd="0" destOrd="0" presId="urn:microsoft.com/office/officeart/2005/8/layout/hList9"/>
    <dgm:cxn modelId="{DBC951DD-F097-4086-B9FE-81AA34ECB7F8}" type="presParOf" srcId="{7554E587-D33F-4656-9601-37B95E862C61}" destId="{942CF965-9DC6-4468-955B-B0815F91B4EB}" srcOrd="1" destOrd="0" presId="urn:microsoft.com/office/officeart/2005/8/layout/hList9"/>
    <dgm:cxn modelId="{D73921AF-C2AF-4EF0-93EF-5F0E87D2A2D3}" type="presParOf" srcId="{0BE0082D-0427-4F7B-9C29-EB7539DC5442}" destId="{C368794A-749D-469D-8CB8-527AFFBD1B96}" srcOrd="22" destOrd="0" presId="urn:microsoft.com/office/officeart/2005/8/layout/hList9"/>
    <dgm:cxn modelId="{4A9ADB07-AADA-44C1-9DE3-9BB586F46B98}" type="presParOf" srcId="{0BE0082D-0427-4F7B-9C29-EB7539DC5442}" destId="{ABB3649E-59AB-4082-B493-F82767FDA76C}" srcOrd="2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F045C9E-0141-4296-9CAD-084EE08F1E5C}" type="doc">
      <dgm:prSet loTypeId="urn:microsoft.com/office/officeart/2005/8/layout/vList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CFE5E1C-46D5-489D-95F6-F02AB083DDBA}">
      <dgm:prSet phldrT="[Текст]" custT="1"/>
      <dgm:spPr/>
      <dgm:t>
        <a:bodyPr/>
        <a:lstStyle/>
        <a:p>
          <a:r>
            <a:rPr lang="ru-RU" sz="1600" b="1" i="1" dirty="0"/>
            <a:t>Социальная диагностика семьи </a:t>
          </a:r>
          <a:r>
            <a:rPr lang="ru-RU" sz="1200" dirty="0"/>
            <a:t>– постоянно присутствующий компонент деятельности специалиста по работе с семьей. При диагностике учитывается сложность проблем, с которыми столкнулась семья, изменчивость структуры и характеристик. Диагностика проводится параллельно с мониторингом социального окружения семьи.</a:t>
          </a:r>
        </a:p>
      </dgm:t>
    </dgm:pt>
    <dgm:pt modelId="{EFC2322C-9C09-4C59-B179-FE9479246E35}" type="parTrans" cxnId="{3191875A-CCEC-478C-BDED-C270EFC06DD0}">
      <dgm:prSet/>
      <dgm:spPr/>
      <dgm:t>
        <a:bodyPr/>
        <a:lstStyle/>
        <a:p>
          <a:endParaRPr lang="ru-RU"/>
        </a:p>
      </dgm:t>
    </dgm:pt>
    <dgm:pt modelId="{F0CD36A4-FC88-4FA0-AA18-4B44730F96B6}" type="sibTrans" cxnId="{3191875A-CCEC-478C-BDED-C270EFC06DD0}">
      <dgm:prSet/>
      <dgm:spPr/>
      <dgm:t>
        <a:bodyPr/>
        <a:lstStyle/>
        <a:p>
          <a:endParaRPr lang="ru-RU"/>
        </a:p>
      </dgm:t>
    </dgm:pt>
    <dgm:pt modelId="{389E5D6D-57CC-41DB-94BD-F6AEC00F69C6}">
      <dgm:prSet phldrT="[Текст]" custT="1"/>
      <dgm:spPr/>
      <dgm:t>
        <a:bodyPr/>
        <a:lstStyle/>
        <a:p>
          <a:r>
            <a:rPr lang="ru-RU" sz="1600" b="1" i="1" dirty="0"/>
            <a:t>Мониторинг семьи</a:t>
          </a:r>
          <a:r>
            <a:rPr lang="ru-RU" sz="1600" b="1" dirty="0"/>
            <a:t> </a:t>
          </a:r>
          <a:r>
            <a:rPr lang="ru-RU" sz="1200" dirty="0"/>
            <a:t>– сбор, анализ социально-педагогической информации о процессах, протекающих в семье и принятии на их основе тактических решений. Принципы мониторинга: достоверность, полнота, оперативность получения сведений и их систематическая актуализация, сочетание дифференцированных оценок и выводов.</a:t>
          </a:r>
        </a:p>
      </dgm:t>
    </dgm:pt>
    <dgm:pt modelId="{EE4D7292-EBE6-44C4-8884-89D598A58092}" type="parTrans" cxnId="{AF8FF74A-755B-4DCB-AC43-421DE747577C}">
      <dgm:prSet/>
      <dgm:spPr/>
      <dgm:t>
        <a:bodyPr/>
        <a:lstStyle/>
        <a:p>
          <a:endParaRPr lang="ru-RU"/>
        </a:p>
      </dgm:t>
    </dgm:pt>
    <dgm:pt modelId="{8E5A8EDB-3FF4-4FE3-B7D0-96FEAAA9C899}" type="sibTrans" cxnId="{AF8FF74A-755B-4DCB-AC43-421DE747577C}">
      <dgm:prSet/>
      <dgm:spPr/>
      <dgm:t>
        <a:bodyPr/>
        <a:lstStyle/>
        <a:p>
          <a:endParaRPr lang="ru-RU"/>
        </a:p>
      </dgm:t>
    </dgm:pt>
    <dgm:pt modelId="{22D29E83-B682-438A-B22C-45D807CEC862}">
      <dgm:prSet phldrT="[Текст]" custT="1"/>
      <dgm:spPr/>
      <dgm:t>
        <a:bodyPr/>
        <a:lstStyle/>
        <a:p>
          <a:r>
            <a:rPr lang="ru-RU" sz="1600" b="1" i="1" dirty="0"/>
            <a:t>Формальный контроль</a:t>
          </a:r>
          <a:r>
            <a:rPr lang="ru-RU" sz="1600" b="1" dirty="0"/>
            <a:t> </a:t>
          </a:r>
          <a:r>
            <a:rPr lang="ru-RU" sz="1200" dirty="0"/>
            <a:t>осуществляют органы опеки и попечительства с целью надзора за социальными явлениями и процессами, деятельностью социальных объектов и лиц.</a:t>
          </a:r>
        </a:p>
      </dgm:t>
    </dgm:pt>
    <dgm:pt modelId="{85B30DF3-884C-454A-802F-EF255DD215CA}" type="parTrans" cxnId="{C66D84DD-3C65-4E3F-BC1F-B44FA1354A8C}">
      <dgm:prSet/>
      <dgm:spPr/>
      <dgm:t>
        <a:bodyPr/>
        <a:lstStyle/>
        <a:p>
          <a:endParaRPr lang="ru-RU"/>
        </a:p>
      </dgm:t>
    </dgm:pt>
    <dgm:pt modelId="{D114D9A8-B5A2-4974-9F5D-3E2454ACE457}" type="sibTrans" cxnId="{C66D84DD-3C65-4E3F-BC1F-B44FA1354A8C}">
      <dgm:prSet/>
      <dgm:spPr/>
      <dgm:t>
        <a:bodyPr/>
        <a:lstStyle/>
        <a:p>
          <a:endParaRPr lang="ru-RU"/>
        </a:p>
      </dgm:t>
    </dgm:pt>
    <dgm:pt modelId="{23C2BE04-9658-435D-95A3-6FC65D42DFF9}">
      <dgm:prSet phldrT="[Текст]" custT="1"/>
      <dgm:spPr/>
      <dgm:t>
        <a:bodyPr/>
        <a:lstStyle/>
        <a:p>
          <a:r>
            <a:rPr lang="ru-RU" sz="1600" b="1" i="1" dirty="0"/>
            <a:t>Неформальный социальный контроль</a:t>
          </a:r>
          <a:r>
            <a:rPr lang="ru-RU" sz="1600" b="1" dirty="0"/>
            <a:t> </a:t>
          </a:r>
          <a:r>
            <a:rPr lang="ru-RU" sz="1200" dirty="0"/>
            <a:t>- взаимный контроль участников какого-либо процесса, а также контроль за соблюдением каждого из них формально установленных или добровольно взятых на себя обязанностей, правил поведения. При </a:t>
          </a:r>
          <a:r>
            <a:rPr lang="ru-RU" sz="1200" dirty="0" err="1"/>
            <a:t>соцсопровождении</a:t>
          </a:r>
          <a:r>
            <a:rPr lang="ru-RU" sz="1200" dirty="0"/>
            <a:t> контроль дополняется коррекционно-реабилитационной работой.</a:t>
          </a:r>
        </a:p>
      </dgm:t>
    </dgm:pt>
    <dgm:pt modelId="{76A14959-DF71-46C7-AAA8-DF325250B8D7}" type="parTrans" cxnId="{FC07ED2B-570B-4569-8B27-629BD24EBCF8}">
      <dgm:prSet/>
      <dgm:spPr/>
      <dgm:t>
        <a:bodyPr/>
        <a:lstStyle/>
        <a:p>
          <a:endParaRPr lang="ru-RU"/>
        </a:p>
      </dgm:t>
    </dgm:pt>
    <dgm:pt modelId="{6F212935-0ECA-4B1A-9AD2-E885E34971B7}" type="sibTrans" cxnId="{FC07ED2B-570B-4569-8B27-629BD24EBCF8}">
      <dgm:prSet/>
      <dgm:spPr/>
      <dgm:t>
        <a:bodyPr/>
        <a:lstStyle/>
        <a:p>
          <a:endParaRPr lang="ru-RU"/>
        </a:p>
      </dgm:t>
    </dgm:pt>
    <dgm:pt modelId="{823B9A5D-E884-46D1-AB23-E589C3286624}">
      <dgm:prSet phldrT="[Текст]" custT="1"/>
      <dgm:spPr/>
      <dgm:t>
        <a:bodyPr/>
        <a:lstStyle/>
        <a:p>
          <a:r>
            <a:rPr lang="ru-RU" sz="1600" b="1" i="1" dirty="0"/>
            <a:t>Семейное консультирование</a:t>
          </a:r>
          <a:r>
            <a:rPr lang="ru-RU" sz="1600" b="1" dirty="0"/>
            <a:t> </a:t>
          </a:r>
          <a:r>
            <a:rPr lang="ru-RU" sz="1400" dirty="0"/>
            <a:t>– оказание социально-педагогической консультационной помощи при социальных проблемах, конфликтах между взрослыми и детьми в семье, ведется работа со всеми членами семьи.</a:t>
          </a:r>
        </a:p>
      </dgm:t>
    </dgm:pt>
    <dgm:pt modelId="{316340B8-8618-4172-A796-82D0ECD0E1B1}" type="parTrans" cxnId="{AC39136B-C452-4785-BBD3-A8891D93D4EE}">
      <dgm:prSet/>
      <dgm:spPr/>
      <dgm:t>
        <a:bodyPr/>
        <a:lstStyle/>
        <a:p>
          <a:endParaRPr lang="ru-RU"/>
        </a:p>
      </dgm:t>
    </dgm:pt>
    <dgm:pt modelId="{380332B7-D4E5-4100-832F-E98DFC198791}" type="sibTrans" cxnId="{AC39136B-C452-4785-BBD3-A8891D93D4EE}">
      <dgm:prSet/>
      <dgm:spPr/>
      <dgm:t>
        <a:bodyPr/>
        <a:lstStyle/>
        <a:p>
          <a:endParaRPr lang="ru-RU"/>
        </a:p>
      </dgm:t>
    </dgm:pt>
    <dgm:pt modelId="{A1376E49-4EE7-41E8-A47E-F3F7441C5D9A}">
      <dgm:prSet phldrT="[Текст]" custT="1"/>
      <dgm:spPr/>
      <dgm:t>
        <a:bodyPr/>
        <a:lstStyle/>
        <a:p>
          <a:r>
            <a:rPr lang="ru-RU" sz="1600" b="1" i="1" dirty="0"/>
            <a:t>Социальное сопровождение</a:t>
          </a:r>
          <a:r>
            <a:rPr lang="ru-RU" sz="1600" b="1" dirty="0"/>
            <a:t> </a:t>
          </a:r>
          <a:r>
            <a:rPr lang="ru-RU" sz="1100" dirty="0"/>
            <a:t>– эффективное использование имеющихся ресурсов для оптимальной и комплексной помощи с целью решения проблем разного характера для того, чтобы впоследствии семья могла решать возникающие проблемы в основном путем мобилизации собственных ресурсов. При сопровождении обеспечиваются партнерские отношения между семьей, </a:t>
          </a:r>
          <a:r>
            <a:rPr lang="ru-RU" sz="1100" dirty="0" err="1"/>
            <a:t>соцслужбами</a:t>
          </a:r>
          <a:r>
            <a:rPr lang="ru-RU" sz="1100" dirty="0"/>
            <a:t>, другими госструктурами, социальным окружением.</a:t>
          </a:r>
        </a:p>
      </dgm:t>
    </dgm:pt>
    <dgm:pt modelId="{2B79C010-AB57-4C3E-829A-4A10797625FE}" type="parTrans" cxnId="{739E3C49-ADAF-4212-A13E-1F53C5C9D492}">
      <dgm:prSet/>
      <dgm:spPr/>
      <dgm:t>
        <a:bodyPr/>
        <a:lstStyle/>
        <a:p>
          <a:endParaRPr lang="ru-RU"/>
        </a:p>
      </dgm:t>
    </dgm:pt>
    <dgm:pt modelId="{70F1E838-ADBB-4EEF-AB77-FB9A3EAB43EA}" type="sibTrans" cxnId="{739E3C49-ADAF-4212-A13E-1F53C5C9D492}">
      <dgm:prSet/>
      <dgm:spPr/>
      <dgm:t>
        <a:bodyPr/>
        <a:lstStyle/>
        <a:p>
          <a:endParaRPr lang="ru-RU"/>
        </a:p>
      </dgm:t>
    </dgm:pt>
    <dgm:pt modelId="{663522BC-2476-47F9-A2E8-BE94AF96A278}" type="pres">
      <dgm:prSet presAssocID="{0F045C9E-0141-4296-9CAD-084EE08F1E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E0C208-F8F2-4984-ABE8-23353D142149}" type="pres">
      <dgm:prSet presAssocID="{1CFE5E1C-46D5-489D-95F6-F02AB083DDBA}" presName="comp" presStyleCnt="0"/>
      <dgm:spPr/>
    </dgm:pt>
    <dgm:pt modelId="{8BF6E7AD-2263-432D-81EA-5C0337C2EF4F}" type="pres">
      <dgm:prSet presAssocID="{1CFE5E1C-46D5-489D-95F6-F02AB083DDBA}" presName="box" presStyleLbl="node1" presStyleIdx="0" presStyleCnt="6"/>
      <dgm:spPr/>
      <dgm:t>
        <a:bodyPr/>
        <a:lstStyle/>
        <a:p>
          <a:endParaRPr lang="ru-RU"/>
        </a:p>
      </dgm:t>
    </dgm:pt>
    <dgm:pt modelId="{15E62661-A245-4C91-AC18-640F9A8C33B9}" type="pres">
      <dgm:prSet presAssocID="{1CFE5E1C-46D5-489D-95F6-F02AB083DDBA}" presName="img" presStyleLbl="fgImgPlace1" presStyleIdx="0" presStyleCnt="6" custScaleX="487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A7F621-EBBE-433F-8DB4-FAABBD22131E}" type="pres">
      <dgm:prSet presAssocID="{1CFE5E1C-46D5-489D-95F6-F02AB083DDBA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64C6F-94B9-4A0E-9AEB-DAF57BD03AED}" type="pres">
      <dgm:prSet presAssocID="{F0CD36A4-FC88-4FA0-AA18-4B44730F96B6}" presName="spacer" presStyleCnt="0"/>
      <dgm:spPr/>
    </dgm:pt>
    <dgm:pt modelId="{DDE62C33-5AD2-43F8-BACE-A8F327E6315A}" type="pres">
      <dgm:prSet presAssocID="{389E5D6D-57CC-41DB-94BD-F6AEC00F69C6}" presName="comp" presStyleCnt="0"/>
      <dgm:spPr/>
    </dgm:pt>
    <dgm:pt modelId="{03EF7BFB-BBC6-4D0D-B063-C88EA0588D6D}" type="pres">
      <dgm:prSet presAssocID="{389E5D6D-57CC-41DB-94BD-F6AEC00F69C6}" presName="box" presStyleLbl="node1" presStyleIdx="1" presStyleCnt="6"/>
      <dgm:spPr/>
      <dgm:t>
        <a:bodyPr/>
        <a:lstStyle/>
        <a:p>
          <a:endParaRPr lang="ru-RU"/>
        </a:p>
      </dgm:t>
    </dgm:pt>
    <dgm:pt modelId="{45B7C1C3-37A2-4CE1-8F28-68602C36A7E9}" type="pres">
      <dgm:prSet presAssocID="{389E5D6D-57CC-41DB-94BD-F6AEC00F69C6}" presName="img" presStyleLbl="fgImgPlace1" presStyleIdx="1" presStyleCnt="6" custScaleX="487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B40070-8942-453C-A125-9C2DA45F2E36}" type="pres">
      <dgm:prSet presAssocID="{389E5D6D-57CC-41DB-94BD-F6AEC00F69C6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FBDE3-032D-4BF7-A290-689472930D21}" type="pres">
      <dgm:prSet presAssocID="{8E5A8EDB-3FF4-4FE3-B7D0-96FEAAA9C899}" presName="spacer" presStyleCnt="0"/>
      <dgm:spPr/>
    </dgm:pt>
    <dgm:pt modelId="{A08CA416-414F-4001-8B1F-42D3A6F8488D}" type="pres">
      <dgm:prSet presAssocID="{22D29E83-B682-438A-B22C-45D807CEC862}" presName="comp" presStyleCnt="0"/>
      <dgm:spPr/>
    </dgm:pt>
    <dgm:pt modelId="{2C7E2C6E-4869-4D3B-AE66-2A56FBE32998}" type="pres">
      <dgm:prSet presAssocID="{22D29E83-B682-438A-B22C-45D807CEC862}" presName="box" presStyleLbl="node1" presStyleIdx="2" presStyleCnt="6"/>
      <dgm:spPr/>
      <dgm:t>
        <a:bodyPr/>
        <a:lstStyle/>
        <a:p>
          <a:endParaRPr lang="ru-RU"/>
        </a:p>
      </dgm:t>
    </dgm:pt>
    <dgm:pt modelId="{9637F774-6F36-4487-BC41-EAFCB0BAB9A7}" type="pres">
      <dgm:prSet presAssocID="{22D29E83-B682-438A-B22C-45D807CEC862}" presName="img" presStyleLbl="fgImgPlace1" presStyleIdx="2" presStyleCnt="6" custScaleX="487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5AE295-BB19-4DF6-A9D7-820A83A0974A}" type="pres">
      <dgm:prSet presAssocID="{22D29E83-B682-438A-B22C-45D807CEC862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3828E-64C2-47E1-9D6E-5F618D4008EF}" type="pres">
      <dgm:prSet presAssocID="{D114D9A8-B5A2-4974-9F5D-3E2454ACE457}" presName="spacer" presStyleCnt="0"/>
      <dgm:spPr/>
    </dgm:pt>
    <dgm:pt modelId="{F079E729-B8EE-4F95-9A6A-5B03C8312796}" type="pres">
      <dgm:prSet presAssocID="{23C2BE04-9658-435D-95A3-6FC65D42DFF9}" presName="comp" presStyleCnt="0"/>
      <dgm:spPr/>
    </dgm:pt>
    <dgm:pt modelId="{3056E74F-E6B6-48C8-B646-81C6A9F41844}" type="pres">
      <dgm:prSet presAssocID="{23C2BE04-9658-435D-95A3-6FC65D42DFF9}" presName="box" presStyleLbl="node1" presStyleIdx="3" presStyleCnt="6"/>
      <dgm:spPr/>
      <dgm:t>
        <a:bodyPr/>
        <a:lstStyle/>
        <a:p>
          <a:endParaRPr lang="ru-RU"/>
        </a:p>
      </dgm:t>
    </dgm:pt>
    <dgm:pt modelId="{81EEC9E6-0BD2-4394-B8C4-3AD93A60B6C7}" type="pres">
      <dgm:prSet presAssocID="{23C2BE04-9658-435D-95A3-6FC65D42DFF9}" presName="img" presStyleLbl="fgImgPlace1" presStyleIdx="3" presStyleCnt="6" custScaleX="487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C5CC6C6-AA96-4DA7-A80F-93A7CAFD7169}" type="pres">
      <dgm:prSet presAssocID="{23C2BE04-9658-435D-95A3-6FC65D42DFF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59070-DAA5-4285-9CCE-4867BAE50926}" type="pres">
      <dgm:prSet presAssocID="{6F212935-0ECA-4B1A-9AD2-E885E34971B7}" presName="spacer" presStyleCnt="0"/>
      <dgm:spPr/>
    </dgm:pt>
    <dgm:pt modelId="{C19DA934-4D6F-4DEF-B7D9-642FEE402876}" type="pres">
      <dgm:prSet presAssocID="{823B9A5D-E884-46D1-AB23-E589C3286624}" presName="comp" presStyleCnt="0"/>
      <dgm:spPr/>
    </dgm:pt>
    <dgm:pt modelId="{2CD2D62B-69CA-4D10-B3FE-924C1345B059}" type="pres">
      <dgm:prSet presAssocID="{823B9A5D-E884-46D1-AB23-E589C3286624}" presName="box" presStyleLbl="node1" presStyleIdx="4" presStyleCnt="6"/>
      <dgm:spPr/>
      <dgm:t>
        <a:bodyPr/>
        <a:lstStyle/>
        <a:p>
          <a:endParaRPr lang="ru-RU"/>
        </a:p>
      </dgm:t>
    </dgm:pt>
    <dgm:pt modelId="{197195FB-F6B7-4522-970B-70DFDF681D43}" type="pres">
      <dgm:prSet presAssocID="{823B9A5D-E884-46D1-AB23-E589C3286624}" presName="img" presStyleLbl="fgImgPlace1" presStyleIdx="4" presStyleCnt="6" custScaleX="523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C4894D0-843D-4874-8873-7015CA625A02}" type="pres">
      <dgm:prSet presAssocID="{823B9A5D-E884-46D1-AB23-E589C3286624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3A98B-62AD-44D8-BEDA-F27A5C788825}" type="pres">
      <dgm:prSet presAssocID="{380332B7-D4E5-4100-832F-E98DFC198791}" presName="spacer" presStyleCnt="0"/>
      <dgm:spPr/>
    </dgm:pt>
    <dgm:pt modelId="{E4870EFC-46A4-4677-9FEC-CDBA88B03940}" type="pres">
      <dgm:prSet presAssocID="{A1376E49-4EE7-41E8-A47E-F3F7441C5D9A}" presName="comp" presStyleCnt="0"/>
      <dgm:spPr/>
    </dgm:pt>
    <dgm:pt modelId="{CE81F828-1EBF-4C43-8B23-204D024E09FF}" type="pres">
      <dgm:prSet presAssocID="{A1376E49-4EE7-41E8-A47E-F3F7441C5D9A}" presName="box" presStyleLbl="node1" presStyleIdx="5" presStyleCnt="6"/>
      <dgm:spPr/>
      <dgm:t>
        <a:bodyPr/>
        <a:lstStyle/>
        <a:p>
          <a:endParaRPr lang="ru-RU"/>
        </a:p>
      </dgm:t>
    </dgm:pt>
    <dgm:pt modelId="{9F8822FA-B302-42EF-A2E0-AED3C6FE3409}" type="pres">
      <dgm:prSet presAssocID="{A1376E49-4EE7-41E8-A47E-F3F7441C5D9A}" presName="img" presStyleLbl="fgImgPlace1" presStyleIdx="5" presStyleCnt="6" custScaleX="523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2BE53E1-BD7B-4F6F-AFFE-C1D4ECF6A418}" type="pres">
      <dgm:prSet presAssocID="{A1376E49-4EE7-41E8-A47E-F3F7441C5D9A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E7B8B1-1D88-4F0B-9029-5AEABD7732AB}" type="presOf" srcId="{1CFE5E1C-46D5-489D-95F6-F02AB083DDBA}" destId="{8BF6E7AD-2263-432D-81EA-5C0337C2EF4F}" srcOrd="0" destOrd="0" presId="urn:microsoft.com/office/officeart/2005/8/layout/vList4"/>
    <dgm:cxn modelId="{10D3C76E-7C52-4692-84CB-97DB6FACAEE1}" type="presOf" srcId="{22D29E83-B682-438A-B22C-45D807CEC862}" destId="{2C7E2C6E-4869-4D3B-AE66-2A56FBE32998}" srcOrd="0" destOrd="0" presId="urn:microsoft.com/office/officeart/2005/8/layout/vList4"/>
    <dgm:cxn modelId="{83BC380F-7A2C-4BB1-B52C-775BB5068C4E}" type="presOf" srcId="{823B9A5D-E884-46D1-AB23-E589C3286624}" destId="{6C4894D0-843D-4874-8873-7015CA625A02}" srcOrd="1" destOrd="0" presId="urn:microsoft.com/office/officeart/2005/8/layout/vList4"/>
    <dgm:cxn modelId="{3191875A-CCEC-478C-BDED-C270EFC06DD0}" srcId="{0F045C9E-0141-4296-9CAD-084EE08F1E5C}" destId="{1CFE5E1C-46D5-489D-95F6-F02AB083DDBA}" srcOrd="0" destOrd="0" parTransId="{EFC2322C-9C09-4C59-B179-FE9479246E35}" sibTransId="{F0CD36A4-FC88-4FA0-AA18-4B44730F96B6}"/>
    <dgm:cxn modelId="{ECA02F56-2313-40FB-AF99-3471815108C2}" type="presOf" srcId="{389E5D6D-57CC-41DB-94BD-F6AEC00F69C6}" destId="{89B40070-8942-453C-A125-9C2DA45F2E36}" srcOrd="1" destOrd="0" presId="urn:microsoft.com/office/officeart/2005/8/layout/vList4"/>
    <dgm:cxn modelId="{FC07ED2B-570B-4569-8B27-629BD24EBCF8}" srcId="{0F045C9E-0141-4296-9CAD-084EE08F1E5C}" destId="{23C2BE04-9658-435D-95A3-6FC65D42DFF9}" srcOrd="3" destOrd="0" parTransId="{76A14959-DF71-46C7-AAA8-DF325250B8D7}" sibTransId="{6F212935-0ECA-4B1A-9AD2-E885E34971B7}"/>
    <dgm:cxn modelId="{BE57336C-0F24-4B7D-9E14-97BAA799CC39}" type="presOf" srcId="{22D29E83-B682-438A-B22C-45D807CEC862}" destId="{085AE295-BB19-4DF6-A9D7-820A83A0974A}" srcOrd="1" destOrd="0" presId="urn:microsoft.com/office/officeart/2005/8/layout/vList4"/>
    <dgm:cxn modelId="{E1D61771-B428-4C3A-B86D-B26B965F0E47}" type="presOf" srcId="{0F045C9E-0141-4296-9CAD-084EE08F1E5C}" destId="{663522BC-2476-47F9-A2E8-BE94AF96A278}" srcOrd="0" destOrd="0" presId="urn:microsoft.com/office/officeart/2005/8/layout/vList4"/>
    <dgm:cxn modelId="{C66D84DD-3C65-4E3F-BC1F-B44FA1354A8C}" srcId="{0F045C9E-0141-4296-9CAD-084EE08F1E5C}" destId="{22D29E83-B682-438A-B22C-45D807CEC862}" srcOrd="2" destOrd="0" parTransId="{85B30DF3-884C-454A-802F-EF255DD215CA}" sibTransId="{D114D9A8-B5A2-4974-9F5D-3E2454ACE457}"/>
    <dgm:cxn modelId="{92BE36AF-B698-433F-BFAE-E3845CE67E46}" type="presOf" srcId="{A1376E49-4EE7-41E8-A47E-F3F7441C5D9A}" destId="{72BE53E1-BD7B-4F6F-AFFE-C1D4ECF6A418}" srcOrd="1" destOrd="0" presId="urn:microsoft.com/office/officeart/2005/8/layout/vList4"/>
    <dgm:cxn modelId="{BD26E800-F74F-443E-9CD8-3F05AFC909BD}" type="presOf" srcId="{823B9A5D-E884-46D1-AB23-E589C3286624}" destId="{2CD2D62B-69CA-4D10-B3FE-924C1345B059}" srcOrd="0" destOrd="0" presId="urn:microsoft.com/office/officeart/2005/8/layout/vList4"/>
    <dgm:cxn modelId="{EA878788-D7D1-4D47-A88F-2A2894BCFC0C}" type="presOf" srcId="{23C2BE04-9658-435D-95A3-6FC65D42DFF9}" destId="{3056E74F-E6B6-48C8-B646-81C6A9F41844}" srcOrd="0" destOrd="0" presId="urn:microsoft.com/office/officeart/2005/8/layout/vList4"/>
    <dgm:cxn modelId="{9775883F-5412-48F4-8D0A-98882DE0A8AA}" type="presOf" srcId="{389E5D6D-57CC-41DB-94BD-F6AEC00F69C6}" destId="{03EF7BFB-BBC6-4D0D-B063-C88EA0588D6D}" srcOrd="0" destOrd="0" presId="urn:microsoft.com/office/officeart/2005/8/layout/vList4"/>
    <dgm:cxn modelId="{EF366806-C568-41C6-AA5A-499F952B89B4}" type="presOf" srcId="{A1376E49-4EE7-41E8-A47E-F3F7441C5D9A}" destId="{CE81F828-1EBF-4C43-8B23-204D024E09FF}" srcOrd="0" destOrd="0" presId="urn:microsoft.com/office/officeart/2005/8/layout/vList4"/>
    <dgm:cxn modelId="{AF8FF74A-755B-4DCB-AC43-421DE747577C}" srcId="{0F045C9E-0141-4296-9CAD-084EE08F1E5C}" destId="{389E5D6D-57CC-41DB-94BD-F6AEC00F69C6}" srcOrd="1" destOrd="0" parTransId="{EE4D7292-EBE6-44C4-8884-89D598A58092}" sibTransId="{8E5A8EDB-3FF4-4FE3-B7D0-96FEAAA9C899}"/>
    <dgm:cxn modelId="{45ED864F-28B3-4AF9-B9D0-673FE9521F37}" type="presOf" srcId="{1CFE5E1C-46D5-489D-95F6-F02AB083DDBA}" destId="{FCA7F621-EBBE-433F-8DB4-FAABBD22131E}" srcOrd="1" destOrd="0" presId="urn:microsoft.com/office/officeart/2005/8/layout/vList4"/>
    <dgm:cxn modelId="{3EE0ED04-A06D-4470-B7AD-244B15501556}" type="presOf" srcId="{23C2BE04-9658-435D-95A3-6FC65D42DFF9}" destId="{CC5CC6C6-AA96-4DA7-A80F-93A7CAFD7169}" srcOrd="1" destOrd="0" presId="urn:microsoft.com/office/officeart/2005/8/layout/vList4"/>
    <dgm:cxn modelId="{AC39136B-C452-4785-BBD3-A8891D93D4EE}" srcId="{0F045C9E-0141-4296-9CAD-084EE08F1E5C}" destId="{823B9A5D-E884-46D1-AB23-E589C3286624}" srcOrd="4" destOrd="0" parTransId="{316340B8-8618-4172-A796-82D0ECD0E1B1}" sibTransId="{380332B7-D4E5-4100-832F-E98DFC198791}"/>
    <dgm:cxn modelId="{739E3C49-ADAF-4212-A13E-1F53C5C9D492}" srcId="{0F045C9E-0141-4296-9CAD-084EE08F1E5C}" destId="{A1376E49-4EE7-41E8-A47E-F3F7441C5D9A}" srcOrd="5" destOrd="0" parTransId="{2B79C010-AB57-4C3E-829A-4A10797625FE}" sibTransId="{70F1E838-ADBB-4EEF-AB77-FB9A3EAB43EA}"/>
    <dgm:cxn modelId="{06EBDC90-31C1-4394-ABCA-68D9408411F1}" type="presParOf" srcId="{663522BC-2476-47F9-A2E8-BE94AF96A278}" destId="{30E0C208-F8F2-4984-ABE8-23353D142149}" srcOrd="0" destOrd="0" presId="urn:microsoft.com/office/officeart/2005/8/layout/vList4"/>
    <dgm:cxn modelId="{B93699A3-E33E-4134-A7A5-27D7BD5F1A14}" type="presParOf" srcId="{30E0C208-F8F2-4984-ABE8-23353D142149}" destId="{8BF6E7AD-2263-432D-81EA-5C0337C2EF4F}" srcOrd="0" destOrd="0" presId="urn:microsoft.com/office/officeart/2005/8/layout/vList4"/>
    <dgm:cxn modelId="{740C082E-6BCD-4F13-ACEA-9828CA359E75}" type="presParOf" srcId="{30E0C208-F8F2-4984-ABE8-23353D142149}" destId="{15E62661-A245-4C91-AC18-640F9A8C33B9}" srcOrd="1" destOrd="0" presId="urn:microsoft.com/office/officeart/2005/8/layout/vList4"/>
    <dgm:cxn modelId="{71B8B879-89C0-4846-B320-3A5BEED0E415}" type="presParOf" srcId="{30E0C208-F8F2-4984-ABE8-23353D142149}" destId="{FCA7F621-EBBE-433F-8DB4-FAABBD22131E}" srcOrd="2" destOrd="0" presId="urn:microsoft.com/office/officeart/2005/8/layout/vList4"/>
    <dgm:cxn modelId="{9EC132BC-631F-4B51-8B8C-0154D2556B01}" type="presParOf" srcId="{663522BC-2476-47F9-A2E8-BE94AF96A278}" destId="{5FB64C6F-94B9-4A0E-9AEB-DAF57BD03AED}" srcOrd="1" destOrd="0" presId="urn:microsoft.com/office/officeart/2005/8/layout/vList4"/>
    <dgm:cxn modelId="{44F96DA4-ACC7-49D2-8053-CE64F8EC010F}" type="presParOf" srcId="{663522BC-2476-47F9-A2E8-BE94AF96A278}" destId="{DDE62C33-5AD2-43F8-BACE-A8F327E6315A}" srcOrd="2" destOrd="0" presId="urn:microsoft.com/office/officeart/2005/8/layout/vList4"/>
    <dgm:cxn modelId="{AF117913-E463-4F5B-B7A0-19F0E77DD190}" type="presParOf" srcId="{DDE62C33-5AD2-43F8-BACE-A8F327E6315A}" destId="{03EF7BFB-BBC6-4D0D-B063-C88EA0588D6D}" srcOrd="0" destOrd="0" presId="urn:microsoft.com/office/officeart/2005/8/layout/vList4"/>
    <dgm:cxn modelId="{ABD00E3D-41BD-4B8F-AB49-4C7C1B0C4A29}" type="presParOf" srcId="{DDE62C33-5AD2-43F8-BACE-A8F327E6315A}" destId="{45B7C1C3-37A2-4CE1-8F28-68602C36A7E9}" srcOrd="1" destOrd="0" presId="urn:microsoft.com/office/officeart/2005/8/layout/vList4"/>
    <dgm:cxn modelId="{97A665A9-B82A-4D8E-AB67-A6E10427D844}" type="presParOf" srcId="{DDE62C33-5AD2-43F8-BACE-A8F327E6315A}" destId="{89B40070-8942-453C-A125-9C2DA45F2E36}" srcOrd="2" destOrd="0" presId="urn:microsoft.com/office/officeart/2005/8/layout/vList4"/>
    <dgm:cxn modelId="{C094FD45-6CB5-417F-ACB6-DE46986955B8}" type="presParOf" srcId="{663522BC-2476-47F9-A2E8-BE94AF96A278}" destId="{5C7FBDE3-032D-4BF7-A290-689472930D21}" srcOrd="3" destOrd="0" presId="urn:microsoft.com/office/officeart/2005/8/layout/vList4"/>
    <dgm:cxn modelId="{9757CB27-8975-4C32-81BE-C233A62DC51A}" type="presParOf" srcId="{663522BC-2476-47F9-A2E8-BE94AF96A278}" destId="{A08CA416-414F-4001-8B1F-42D3A6F8488D}" srcOrd="4" destOrd="0" presId="urn:microsoft.com/office/officeart/2005/8/layout/vList4"/>
    <dgm:cxn modelId="{935D501C-04F8-4A28-B1E5-AE5B6A2E1C57}" type="presParOf" srcId="{A08CA416-414F-4001-8B1F-42D3A6F8488D}" destId="{2C7E2C6E-4869-4D3B-AE66-2A56FBE32998}" srcOrd="0" destOrd="0" presId="urn:microsoft.com/office/officeart/2005/8/layout/vList4"/>
    <dgm:cxn modelId="{D00DA1BB-601D-4079-A0EC-94DC2BDA74C2}" type="presParOf" srcId="{A08CA416-414F-4001-8B1F-42D3A6F8488D}" destId="{9637F774-6F36-4487-BC41-EAFCB0BAB9A7}" srcOrd="1" destOrd="0" presId="urn:microsoft.com/office/officeart/2005/8/layout/vList4"/>
    <dgm:cxn modelId="{9D2EFC63-6AA8-4801-8584-A9407C295F18}" type="presParOf" srcId="{A08CA416-414F-4001-8B1F-42D3A6F8488D}" destId="{085AE295-BB19-4DF6-A9D7-820A83A0974A}" srcOrd="2" destOrd="0" presId="urn:microsoft.com/office/officeart/2005/8/layout/vList4"/>
    <dgm:cxn modelId="{A7594472-0DB6-47B5-B600-35E67E85C9B6}" type="presParOf" srcId="{663522BC-2476-47F9-A2E8-BE94AF96A278}" destId="{F1D3828E-64C2-47E1-9D6E-5F618D4008EF}" srcOrd="5" destOrd="0" presId="urn:microsoft.com/office/officeart/2005/8/layout/vList4"/>
    <dgm:cxn modelId="{EE65D746-04FE-45D0-81A2-AC2820CC461F}" type="presParOf" srcId="{663522BC-2476-47F9-A2E8-BE94AF96A278}" destId="{F079E729-B8EE-4F95-9A6A-5B03C8312796}" srcOrd="6" destOrd="0" presId="urn:microsoft.com/office/officeart/2005/8/layout/vList4"/>
    <dgm:cxn modelId="{3C3E2031-2687-474C-91E7-B91F6723948F}" type="presParOf" srcId="{F079E729-B8EE-4F95-9A6A-5B03C8312796}" destId="{3056E74F-E6B6-48C8-B646-81C6A9F41844}" srcOrd="0" destOrd="0" presId="urn:microsoft.com/office/officeart/2005/8/layout/vList4"/>
    <dgm:cxn modelId="{CCB74D41-7744-4023-975E-33F9B71B86CA}" type="presParOf" srcId="{F079E729-B8EE-4F95-9A6A-5B03C8312796}" destId="{81EEC9E6-0BD2-4394-B8C4-3AD93A60B6C7}" srcOrd="1" destOrd="0" presId="urn:microsoft.com/office/officeart/2005/8/layout/vList4"/>
    <dgm:cxn modelId="{02491C5D-6313-4D32-BA7B-EA5576FAA8C4}" type="presParOf" srcId="{F079E729-B8EE-4F95-9A6A-5B03C8312796}" destId="{CC5CC6C6-AA96-4DA7-A80F-93A7CAFD7169}" srcOrd="2" destOrd="0" presId="urn:microsoft.com/office/officeart/2005/8/layout/vList4"/>
    <dgm:cxn modelId="{26D88356-441E-4215-B5B2-47ED3FBC7E3A}" type="presParOf" srcId="{663522BC-2476-47F9-A2E8-BE94AF96A278}" destId="{4E259070-DAA5-4285-9CCE-4867BAE50926}" srcOrd="7" destOrd="0" presId="urn:microsoft.com/office/officeart/2005/8/layout/vList4"/>
    <dgm:cxn modelId="{9DD8FB3B-AD58-4EE8-AA2F-B350CBA5A38F}" type="presParOf" srcId="{663522BC-2476-47F9-A2E8-BE94AF96A278}" destId="{C19DA934-4D6F-4DEF-B7D9-642FEE402876}" srcOrd="8" destOrd="0" presId="urn:microsoft.com/office/officeart/2005/8/layout/vList4"/>
    <dgm:cxn modelId="{1E6A29CB-6715-40C9-B057-FB7FB93412F1}" type="presParOf" srcId="{C19DA934-4D6F-4DEF-B7D9-642FEE402876}" destId="{2CD2D62B-69CA-4D10-B3FE-924C1345B059}" srcOrd="0" destOrd="0" presId="urn:microsoft.com/office/officeart/2005/8/layout/vList4"/>
    <dgm:cxn modelId="{19F3BFBD-BFD3-4D21-928E-8568D516FA7B}" type="presParOf" srcId="{C19DA934-4D6F-4DEF-B7D9-642FEE402876}" destId="{197195FB-F6B7-4522-970B-70DFDF681D43}" srcOrd="1" destOrd="0" presId="urn:microsoft.com/office/officeart/2005/8/layout/vList4"/>
    <dgm:cxn modelId="{CD78C9E2-DC28-428C-925B-D5D1D2455A7D}" type="presParOf" srcId="{C19DA934-4D6F-4DEF-B7D9-642FEE402876}" destId="{6C4894D0-843D-4874-8873-7015CA625A02}" srcOrd="2" destOrd="0" presId="urn:microsoft.com/office/officeart/2005/8/layout/vList4"/>
    <dgm:cxn modelId="{438F4115-5DC7-439B-833B-FB07A9CAE60D}" type="presParOf" srcId="{663522BC-2476-47F9-A2E8-BE94AF96A278}" destId="{5083A98B-62AD-44D8-BEDA-F27A5C788825}" srcOrd="9" destOrd="0" presId="urn:microsoft.com/office/officeart/2005/8/layout/vList4"/>
    <dgm:cxn modelId="{3F9CED1E-5392-4946-B187-2B6EFFB571F8}" type="presParOf" srcId="{663522BC-2476-47F9-A2E8-BE94AF96A278}" destId="{E4870EFC-46A4-4677-9FEC-CDBA88B03940}" srcOrd="10" destOrd="0" presId="urn:microsoft.com/office/officeart/2005/8/layout/vList4"/>
    <dgm:cxn modelId="{EFCE5D3D-0FF5-4E61-9635-BC2C61A444C3}" type="presParOf" srcId="{E4870EFC-46A4-4677-9FEC-CDBA88B03940}" destId="{CE81F828-1EBF-4C43-8B23-204D024E09FF}" srcOrd="0" destOrd="0" presId="urn:microsoft.com/office/officeart/2005/8/layout/vList4"/>
    <dgm:cxn modelId="{DB8B9B3C-1CE3-4ACA-9A09-8981A4A0FDF5}" type="presParOf" srcId="{E4870EFC-46A4-4677-9FEC-CDBA88B03940}" destId="{9F8822FA-B302-42EF-A2E0-AED3C6FE3409}" srcOrd="1" destOrd="0" presId="urn:microsoft.com/office/officeart/2005/8/layout/vList4"/>
    <dgm:cxn modelId="{9843C647-6F2F-4502-8D27-26BC76DB3DA7}" type="presParOf" srcId="{E4870EFC-46A4-4677-9FEC-CDBA88B03940}" destId="{72BE53E1-BD7B-4F6F-AFFE-C1D4ECF6A41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04D6A7-BFF1-4F15-8025-0A3AA28FE0F5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7F95DA5-3BAA-4AC1-A546-C8123E97D333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EFE799DF-CF52-405A-BC2D-CDB8B0C3AFC0}" type="parTrans" cxnId="{3440BC42-B423-4E95-BDE5-5E1499F85510}">
      <dgm:prSet/>
      <dgm:spPr/>
      <dgm:t>
        <a:bodyPr/>
        <a:lstStyle/>
        <a:p>
          <a:endParaRPr lang="ru-RU"/>
        </a:p>
      </dgm:t>
    </dgm:pt>
    <dgm:pt modelId="{90B1E980-D564-4D88-8B14-520ABB0960B4}" type="sibTrans" cxnId="{3440BC42-B423-4E95-BDE5-5E1499F85510}">
      <dgm:prSet/>
      <dgm:spPr/>
      <dgm:t>
        <a:bodyPr/>
        <a:lstStyle/>
        <a:p>
          <a:endParaRPr lang="ru-RU"/>
        </a:p>
      </dgm:t>
    </dgm:pt>
    <dgm:pt modelId="{0398BEFC-3D9B-4A19-8C4C-E35DC284B699}">
      <dgm:prSet phldrT="[Текст]" custT="1"/>
      <dgm:spPr/>
      <dgm:t>
        <a:bodyPr/>
        <a:lstStyle/>
        <a:p>
          <a:r>
            <a:rPr lang="ru-RU" sz="1800" b="1"/>
            <a:t>  Срочная социальная помощь</a:t>
          </a:r>
          <a:endParaRPr lang="ru-RU" sz="1800" b="1" dirty="0"/>
        </a:p>
      </dgm:t>
    </dgm:pt>
    <dgm:pt modelId="{C3EE308B-40DB-4EB8-87BF-AB365585A264}" type="parTrans" cxnId="{34DB3CA5-2419-4E69-9D10-AB332653C4C5}">
      <dgm:prSet/>
      <dgm:spPr/>
      <dgm:t>
        <a:bodyPr/>
        <a:lstStyle/>
        <a:p>
          <a:endParaRPr lang="ru-RU"/>
        </a:p>
      </dgm:t>
    </dgm:pt>
    <dgm:pt modelId="{1CB79594-8718-4CCD-B8D2-4B25CF19E518}" type="sibTrans" cxnId="{34DB3CA5-2419-4E69-9D10-AB332653C4C5}">
      <dgm:prSet/>
      <dgm:spPr/>
      <dgm:t>
        <a:bodyPr/>
        <a:lstStyle/>
        <a:p>
          <a:endParaRPr lang="ru-RU"/>
        </a:p>
      </dgm:t>
    </dgm:pt>
    <dgm:pt modelId="{D2589261-6065-4643-AEBE-9C87EF0E3A9D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5008A109-A64B-4F3C-90AA-2D8DB2172B4B}" type="parTrans" cxnId="{0617A287-BAF0-424A-BA42-DAEC28381B3B}">
      <dgm:prSet/>
      <dgm:spPr/>
      <dgm:t>
        <a:bodyPr/>
        <a:lstStyle/>
        <a:p>
          <a:endParaRPr lang="ru-RU"/>
        </a:p>
      </dgm:t>
    </dgm:pt>
    <dgm:pt modelId="{E4C2BE38-753B-4CE1-8A77-3B74C3E6E750}" type="sibTrans" cxnId="{0617A287-BAF0-424A-BA42-DAEC28381B3B}">
      <dgm:prSet/>
      <dgm:spPr/>
      <dgm:t>
        <a:bodyPr/>
        <a:lstStyle/>
        <a:p>
          <a:endParaRPr lang="ru-RU"/>
        </a:p>
      </dgm:t>
    </dgm:pt>
    <dgm:pt modelId="{C2ABB53A-7603-4E95-B248-1DF0DE3157BE}">
      <dgm:prSet phldrT="[Текст]" custT="1"/>
      <dgm:spPr/>
      <dgm:t>
        <a:bodyPr/>
        <a:lstStyle/>
        <a:p>
          <a:r>
            <a:rPr lang="ru-RU" sz="1800" b="1" dirty="0"/>
            <a:t>Семейная       приемная </a:t>
          </a:r>
        </a:p>
      </dgm:t>
    </dgm:pt>
    <dgm:pt modelId="{78493C33-8CB0-41FE-9AA3-975AAE08C6C0}" type="parTrans" cxnId="{378AE44C-EBA5-48DB-93A0-4055C61C706C}">
      <dgm:prSet/>
      <dgm:spPr/>
      <dgm:t>
        <a:bodyPr/>
        <a:lstStyle/>
        <a:p>
          <a:endParaRPr lang="ru-RU"/>
        </a:p>
      </dgm:t>
    </dgm:pt>
    <dgm:pt modelId="{A6A793C4-C4B4-433D-BCC5-2862B028C41D}" type="sibTrans" cxnId="{378AE44C-EBA5-48DB-93A0-4055C61C706C}">
      <dgm:prSet/>
      <dgm:spPr/>
      <dgm:t>
        <a:bodyPr/>
        <a:lstStyle/>
        <a:p>
          <a:endParaRPr lang="ru-RU"/>
        </a:p>
      </dgm:t>
    </dgm:pt>
    <dgm:pt modelId="{C7B7A030-D349-4818-9CA1-65D4954FD406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50D915C4-2B7B-452A-A9B3-8A8C9626C3AB}" type="parTrans" cxnId="{6E1E24D1-B39A-4482-8C7B-79237CECED06}">
      <dgm:prSet/>
      <dgm:spPr/>
      <dgm:t>
        <a:bodyPr/>
        <a:lstStyle/>
        <a:p>
          <a:endParaRPr lang="ru-RU"/>
        </a:p>
      </dgm:t>
    </dgm:pt>
    <dgm:pt modelId="{53BB1002-700D-4E38-87D0-93567698ED32}" type="sibTrans" cxnId="{6E1E24D1-B39A-4482-8C7B-79237CECED06}">
      <dgm:prSet/>
      <dgm:spPr/>
      <dgm:t>
        <a:bodyPr/>
        <a:lstStyle/>
        <a:p>
          <a:endParaRPr lang="ru-RU"/>
        </a:p>
      </dgm:t>
    </dgm:pt>
    <dgm:pt modelId="{2CDC9AB3-FB59-4861-AB0B-835671F20883}">
      <dgm:prSet phldrT="[Текст]" custT="1"/>
      <dgm:spPr/>
      <dgm:t>
        <a:bodyPr/>
        <a:lstStyle/>
        <a:p>
          <a:r>
            <a:rPr lang="ru-RU" sz="1500" b="1" dirty="0"/>
            <a:t>Кризисный центр </a:t>
          </a:r>
        </a:p>
        <a:p>
          <a:r>
            <a:rPr lang="ru-RU" sz="1500" b="1" dirty="0"/>
            <a:t>для семей в трудной жизненной ситуации</a:t>
          </a:r>
        </a:p>
      </dgm:t>
    </dgm:pt>
    <dgm:pt modelId="{11BE8BDD-2ABD-45FD-975D-076AC3AD7BA9}" type="parTrans" cxnId="{FDB3B840-3090-416D-8CCE-3286B10DC06A}">
      <dgm:prSet/>
      <dgm:spPr/>
      <dgm:t>
        <a:bodyPr/>
        <a:lstStyle/>
        <a:p>
          <a:endParaRPr lang="ru-RU"/>
        </a:p>
      </dgm:t>
    </dgm:pt>
    <dgm:pt modelId="{7A5962E5-4006-4DA0-9849-B22566610CB9}" type="sibTrans" cxnId="{FDB3B840-3090-416D-8CCE-3286B10DC06A}">
      <dgm:prSet/>
      <dgm:spPr/>
      <dgm:t>
        <a:bodyPr/>
        <a:lstStyle/>
        <a:p>
          <a:endParaRPr lang="ru-RU"/>
        </a:p>
      </dgm:t>
    </dgm:pt>
    <dgm:pt modelId="{2B838CA5-29A8-445D-8CD2-7CB7EE4EC70A}">
      <dgm:prSet phldrT="[Текст]"/>
      <dgm:spPr/>
      <dgm:t>
        <a:bodyPr/>
        <a:lstStyle/>
        <a:p>
          <a:r>
            <a:rPr lang="ru-RU" dirty="0"/>
            <a:t>4</a:t>
          </a:r>
        </a:p>
      </dgm:t>
    </dgm:pt>
    <dgm:pt modelId="{C7DA0653-83F1-4E90-A576-B1F15EAAA0CA}" type="parTrans" cxnId="{B8B3E9CB-0913-4D51-AB02-DF9582003DA6}">
      <dgm:prSet/>
      <dgm:spPr/>
      <dgm:t>
        <a:bodyPr/>
        <a:lstStyle/>
        <a:p>
          <a:endParaRPr lang="ru-RU"/>
        </a:p>
      </dgm:t>
    </dgm:pt>
    <dgm:pt modelId="{B57DEB79-D58E-4DB6-8A82-78D672FEAB54}" type="sibTrans" cxnId="{B8B3E9CB-0913-4D51-AB02-DF9582003DA6}">
      <dgm:prSet/>
      <dgm:spPr/>
      <dgm:t>
        <a:bodyPr/>
        <a:lstStyle/>
        <a:p>
          <a:endParaRPr lang="ru-RU"/>
        </a:p>
      </dgm:t>
    </dgm:pt>
    <dgm:pt modelId="{4FB91D01-D9B7-4B4E-BB98-FDC7A6E6132D}">
      <dgm:prSet phldrT="[Текст]" custT="1"/>
      <dgm:spPr/>
      <dgm:t>
        <a:bodyPr/>
        <a:lstStyle/>
        <a:p>
          <a:r>
            <a:rPr lang="ru-RU" sz="1400" b="1" dirty="0"/>
            <a:t>       Центр защиты материнства и детства</a:t>
          </a:r>
        </a:p>
      </dgm:t>
    </dgm:pt>
    <dgm:pt modelId="{EBCCCFA6-4EB4-4BFE-9E15-E2B93C37143A}" type="parTrans" cxnId="{8F816E69-F56D-4C43-B926-928036AF8D7B}">
      <dgm:prSet/>
      <dgm:spPr/>
      <dgm:t>
        <a:bodyPr/>
        <a:lstStyle/>
        <a:p>
          <a:endParaRPr lang="ru-RU"/>
        </a:p>
      </dgm:t>
    </dgm:pt>
    <dgm:pt modelId="{EAF0EA7D-E80A-4E67-B420-1198FC2E59E0}" type="sibTrans" cxnId="{8F816E69-F56D-4C43-B926-928036AF8D7B}">
      <dgm:prSet/>
      <dgm:spPr/>
      <dgm:t>
        <a:bodyPr/>
        <a:lstStyle/>
        <a:p>
          <a:endParaRPr lang="ru-RU"/>
        </a:p>
      </dgm:t>
    </dgm:pt>
    <dgm:pt modelId="{72770964-0597-4A8A-B7B3-DFFB72FF6AE8}">
      <dgm:prSet custT="1"/>
      <dgm:spPr/>
      <dgm:t>
        <a:bodyPr/>
        <a:lstStyle/>
        <a:p>
          <a:r>
            <a:rPr lang="ru-RU" sz="1200"/>
            <a:t>(номер кризисной многоканальной линии по приему и первичной онлайн обработке обращений)</a:t>
          </a:r>
          <a:endParaRPr lang="ru-RU" sz="1200" dirty="0"/>
        </a:p>
      </dgm:t>
    </dgm:pt>
    <dgm:pt modelId="{319EA3A6-4D11-45D8-87AA-CEEF8ADF19C1}" type="parTrans" cxnId="{FC66BDD3-5566-4DC7-B054-7AB336F6376C}">
      <dgm:prSet/>
      <dgm:spPr/>
      <dgm:t>
        <a:bodyPr/>
        <a:lstStyle/>
        <a:p>
          <a:endParaRPr lang="ru-RU"/>
        </a:p>
      </dgm:t>
    </dgm:pt>
    <dgm:pt modelId="{814790BD-3FAD-40EF-ACDD-58329CE40CC9}" type="sibTrans" cxnId="{FC66BDD3-5566-4DC7-B054-7AB336F6376C}">
      <dgm:prSet/>
      <dgm:spPr/>
      <dgm:t>
        <a:bodyPr/>
        <a:lstStyle/>
        <a:p>
          <a:endParaRPr lang="ru-RU"/>
        </a:p>
      </dgm:t>
    </dgm:pt>
    <dgm:pt modelId="{B098C5F1-65B4-4ECB-ADF3-B89A370767A0}">
      <dgm:prSet custT="1"/>
      <dgm:spPr/>
      <dgm:t>
        <a:bodyPr/>
        <a:lstStyle/>
        <a:p>
          <a:r>
            <a:rPr lang="ru-RU" sz="1200" b="0" dirty="0"/>
            <a:t>(информационно-консультационный центр, </a:t>
          </a:r>
          <a:r>
            <a:rPr lang="ru-RU" sz="1200" dirty="0"/>
            <a:t>оказывающий юридическую и социальную помощь семьям</a:t>
          </a:r>
          <a:r>
            <a:rPr lang="ru-RU" sz="1200" b="0" dirty="0"/>
            <a:t>)</a:t>
          </a:r>
        </a:p>
      </dgm:t>
    </dgm:pt>
    <dgm:pt modelId="{44161989-6E46-40B0-B938-17A9CEFFD5AE}" type="parTrans" cxnId="{CC4492A4-4F83-4B62-8345-13A0FF899590}">
      <dgm:prSet/>
      <dgm:spPr/>
      <dgm:t>
        <a:bodyPr/>
        <a:lstStyle/>
        <a:p>
          <a:endParaRPr lang="ru-RU"/>
        </a:p>
      </dgm:t>
    </dgm:pt>
    <dgm:pt modelId="{D7235773-C045-41ED-95B9-8B567013B32D}" type="sibTrans" cxnId="{CC4492A4-4F83-4B62-8345-13A0FF899590}">
      <dgm:prSet/>
      <dgm:spPr/>
      <dgm:t>
        <a:bodyPr/>
        <a:lstStyle/>
        <a:p>
          <a:endParaRPr lang="ru-RU"/>
        </a:p>
      </dgm:t>
    </dgm:pt>
    <dgm:pt modelId="{CC0CBD1E-A5FF-44FE-9160-158519634096}">
      <dgm:prSet custT="1"/>
      <dgm:spPr/>
      <dgm:t>
        <a:bodyPr/>
        <a:lstStyle/>
        <a:p>
          <a:r>
            <a:rPr lang="ru-RU" sz="1400" b="0" dirty="0"/>
            <a:t>(комплексная и ресурсная помощь семьям в ТЖС)</a:t>
          </a:r>
        </a:p>
      </dgm:t>
    </dgm:pt>
    <dgm:pt modelId="{0FE094F2-7880-40D0-8AE6-1984CC26E63A}" type="parTrans" cxnId="{CBBE481F-EFAD-4494-BA55-3BCA4D4B3F0F}">
      <dgm:prSet/>
      <dgm:spPr/>
      <dgm:t>
        <a:bodyPr/>
        <a:lstStyle/>
        <a:p>
          <a:endParaRPr lang="ru-RU"/>
        </a:p>
      </dgm:t>
    </dgm:pt>
    <dgm:pt modelId="{A6793760-FF47-4543-A9BF-71BEFE34B225}" type="sibTrans" cxnId="{CBBE481F-EFAD-4494-BA55-3BCA4D4B3F0F}">
      <dgm:prSet/>
      <dgm:spPr/>
      <dgm:t>
        <a:bodyPr/>
        <a:lstStyle/>
        <a:p>
          <a:endParaRPr lang="ru-RU"/>
        </a:p>
      </dgm:t>
    </dgm:pt>
    <dgm:pt modelId="{4DFE65E6-3CF9-4C63-98E8-82458FFFE8E6}">
      <dgm:prSet/>
      <dgm:spPr/>
      <dgm:t>
        <a:bodyPr/>
        <a:lstStyle/>
        <a:p>
          <a:r>
            <a:rPr lang="ru-RU" sz="1300" dirty="0"/>
            <a:t>(комплексная помощь женщинам в кризисе и ситуации репродуктивного выбора)</a:t>
          </a:r>
        </a:p>
      </dgm:t>
    </dgm:pt>
    <dgm:pt modelId="{0F9CC3CA-1F66-44BD-B01C-47C2327CD4D1}" type="parTrans" cxnId="{E75283E3-4223-408C-8419-F191DC93FA7F}">
      <dgm:prSet/>
      <dgm:spPr/>
      <dgm:t>
        <a:bodyPr/>
        <a:lstStyle/>
        <a:p>
          <a:endParaRPr lang="ru-RU"/>
        </a:p>
      </dgm:t>
    </dgm:pt>
    <dgm:pt modelId="{A2CEFB5D-97CA-48CF-999C-F95F6005D066}" type="sibTrans" cxnId="{E75283E3-4223-408C-8419-F191DC93FA7F}">
      <dgm:prSet/>
      <dgm:spPr/>
      <dgm:t>
        <a:bodyPr/>
        <a:lstStyle/>
        <a:p>
          <a:endParaRPr lang="ru-RU"/>
        </a:p>
      </dgm:t>
    </dgm:pt>
    <dgm:pt modelId="{ECAC60A5-C4C5-4590-8B9F-2EA6D86EE8BE}" type="pres">
      <dgm:prSet presAssocID="{F204D6A7-BFF1-4F15-8025-0A3AA28FE0F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B5950DE-187C-410E-B15B-049275DB2FF3}" type="pres">
      <dgm:prSet presAssocID="{E7F95DA5-3BAA-4AC1-A546-C8123E97D333}" presName="posSpace" presStyleCnt="0"/>
      <dgm:spPr/>
    </dgm:pt>
    <dgm:pt modelId="{64943A5A-A098-4567-AE23-E0540DB55F66}" type="pres">
      <dgm:prSet presAssocID="{E7F95DA5-3BAA-4AC1-A546-C8123E97D333}" presName="vertFlow" presStyleCnt="0"/>
      <dgm:spPr/>
    </dgm:pt>
    <dgm:pt modelId="{F354D612-45F2-4B48-9201-6FF30D789EF8}" type="pres">
      <dgm:prSet presAssocID="{E7F95DA5-3BAA-4AC1-A546-C8123E97D333}" presName="topSpace" presStyleCnt="0"/>
      <dgm:spPr/>
    </dgm:pt>
    <dgm:pt modelId="{0A2495F1-1D38-4A96-BD8C-F1E7F3E43A50}" type="pres">
      <dgm:prSet presAssocID="{E7F95DA5-3BAA-4AC1-A546-C8123E97D333}" presName="firstComp" presStyleCnt="0"/>
      <dgm:spPr/>
    </dgm:pt>
    <dgm:pt modelId="{1604EF0C-010B-4417-93E6-DB1373FB3330}" type="pres">
      <dgm:prSet presAssocID="{E7F95DA5-3BAA-4AC1-A546-C8123E97D333}" presName="firstChild" presStyleLbl="bgAccFollowNode1" presStyleIdx="0" presStyleCnt="8" custScaleX="117552" custLinFactNeighborY="-1193"/>
      <dgm:spPr/>
      <dgm:t>
        <a:bodyPr/>
        <a:lstStyle/>
        <a:p>
          <a:endParaRPr lang="ru-RU"/>
        </a:p>
      </dgm:t>
    </dgm:pt>
    <dgm:pt modelId="{0A4D03EE-E7B6-4B96-A0C9-7E14FCCB5FBF}" type="pres">
      <dgm:prSet presAssocID="{E7F95DA5-3BAA-4AC1-A546-C8123E97D333}" presName="firstChildTx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0CFB6-B60D-4225-BA4F-992269F017F7}" type="pres">
      <dgm:prSet presAssocID="{72770964-0597-4A8A-B7B3-DFFB72FF6AE8}" presName="comp" presStyleCnt="0"/>
      <dgm:spPr/>
    </dgm:pt>
    <dgm:pt modelId="{37AD8765-A909-488B-9E3C-00A40F706C94}" type="pres">
      <dgm:prSet presAssocID="{72770964-0597-4A8A-B7B3-DFFB72FF6AE8}" presName="child" presStyleLbl="bgAccFollowNode1" presStyleIdx="1" presStyleCnt="8"/>
      <dgm:spPr/>
      <dgm:t>
        <a:bodyPr/>
        <a:lstStyle/>
        <a:p>
          <a:endParaRPr lang="ru-RU"/>
        </a:p>
      </dgm:t>
    </dgm:pt>
    <dgm:pt modelId="{2E24DF01-DBB4-4E47-BB36-5678258BCC9B}" type="pres">
      <dgm:prSet presAssocID="{72770964-0597-4A8A-B7B3-DFFB72FF6AE8}" presName="childTx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5FF83-B34A-40D1-9674-0D71037BC581}" type="pres">
      <dgm:prSet presAssocID="{E7F95DA5-3BAA-4AC1-A546-C8123E97D333}" presName="negSpace" presStyleCnt="0"/>
      <dgm:spPr/>
    </dgm:pt>
    <dgm:pt modelId="{296FFD2C-422F-42C6-8CB9-69774E4B6AAC}" type="pres">
      <dgm:prSet presAssocID="{E7F95DA5-3BAA-4AC1-A546-C8123E97D333}" presName="circle" presStyleLbl="node1" presStyleIdx="0" presStyleCnt="4" custScaleX="66203" custScaleY="66203" custLinFactNeighborX="-14074" custLinFactNeighborY="28246"/>
      <dgm:spPr/>
      <dgm:t>
        <a:bodyPr/>
        <a:lstStyle/>
        <a:p>
          <a:endParaRPr lang="ru-RU"/>
        </a:p>
      </dgm:t>
    </dgm:pt>
    <dgm:pt modelId="{835E81A3-43E9-4356-8BA6-AB89E6D5B5EA}" type="pres">
      <dgm:prSet presAssocID="{90B1E980-D564-4D88-8B14-520ABB0960B4}" presName="transSpace" presStyleCnt="0"/>
      <dgm:spPr/>
    </dgm:pt>
    <dgm:pt modelId="{ED4525FE-E0B9-4D57-B2D0-564F2EF503D5}" type="pres">
      <dgm:prSet presAssocID="{D2589261-6065-4643-AEBE-9C87EF0E3A9D}" presName="posSpace" presStyleCnt="0"/>
      <dgm:spPr/>
    </dgm:pt>
    <dgm:pt modelId="{71D5B9C2-7100-42D5-A834-1EC6187ABD45}" type="pres">
      <dgm:prSet presAssocID="{D2589261-6065-4643-AEBE-9C87EF0E3A9D}" presName="vertFlow" presStyleCnt="0"/>
      <dgm:spPr/>
    </dgm:pt>
    <dgm:pt modelId="{874D7215-8FE0-49F0-AF17-F77CCC5A99D7}" type="pres">
      <dgm:prSet presAssocID="{D2589261-6065-4643-AEBE-9C87EF0E3A9D}" presName="topSpace" presStyleCnt="0"/>
      <dgm:spPr/>
    </dgm:pt>
    <dgm:pt modelId="{9087E525-BCA8-4659-A2CC-D84F9B4FC4C6}" type="pres">
      <dgm:prSet presAssocID="{D2589261-6065-4643-AEBE-9C87EF0E3A9D}" presName="firstComp" presStyleCnt="0"/>
      <dgm:spPr/>
    </dgm:pt>
    <dgm:pt modelId="{97BE154F-A305-48D0-B7B7-F6048E6B5A43}" type="pres">
      <dgm:prSet presAssocID="{D2589261-6065-4643-AEBE-9C87EF0E3A9D}" presName="firstChild" presStyleLbl="bgAccFollowNode1" presStyleIdx="2" presStyleCnt="8" custScaleX="109828"/>
      <dgm:spPr/>
      <dgm:t>
        <a:bodyPr/>
        <a:lstStyle/>
        <a:p>
          <a:endParaRPr lang="ru-RU"/>
        </a:p>
      </dgm:t>
    </dgm:pt>
    <dgm:pt modelId="{9A2D6E36-7073-413D-A171-676AD7E5B29A}" type="pres">
      <dgm:prSet presAssocID="{D2589261-6065-4643-AEBE-9C87EF0E3A9D}" presName="firstChildTx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54571-4E1E-4039-A573-75E9420ACF53}" type="pres">
      <dgm:prSet presAssocID="{B098C5F1-65B4-4ECB-ADF3-B89A370767A0}" presName="comp" presStyleCnt="0"/>
      <dgm:spPr/>
    </dgm:pt>
    <dgm:pt modelId="{3DA51124-AEE8-4107-86F9-53B4C598F16F}" type="pres">
      <dgm:prSet presAssocID="{B098C5F1-65B4-4ECB-ADF3-B89A370767A0}" presName="child" presStyleLbl="bgAccFollowNode1" presStyleIdx="3" presStyleCnt="8"/>
      <dgm:spPr/>
      <dgm:t>
        <a:bodyPr/>
        <a:lstStyle/>
        <a:p>
          <a:endParaRPr lang="ru-RU"/>
        </a:p>
      </dgm:t>
    </dgm:pt>
    <dgm:pt modelId="{0DAD00E9-BDC7-4D2E-A918-05AA639A8FD1}" type="pres">
      <dgm:prSet presAssocID="{B098C5F1-65B4-4ECB-ADF3-B89A370767A0}" presName="childTx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C5ECA-D31A-44F5-A960-300B4A98131B}" type="pres">
      <dgm:prSet presAssocID="{D2589261-6065-4643-AEBE-9C87EF0E3A9D}" presName="negSpace" presStyleCnt="0"/>
      <dgm:spPr/>
    </dgm:pt>
    <dgm:pt modelId="{A60ABC1E-0E11-4208-A08A-0DA0D94597A4}" type="pres">
      <dgm:prSet presAssocID="{D2589261-6065-4643-AEBE-9C87EF0E3A9D}" presName="circle" presStyleLbl="node1" presStyleIdx="1" presStyleCnt="4" custScaleX="66203" custScaleY="66203" custLinFactNeighborX="10676" custLinFactNeighborY="18162"/>
      <dgm:spPr/>
      <dgm:t>
        <a:bodyPr/>
        <a:lstStyle/>
        <a:p>
          <a:endParaRPr lang="ru-RU"/>
        </a:p>
      </dgm:t>
    </dgm:pt>
    <dgm:pt modelId="{42EEA809-D5E5-46E8-8B61-CE41C74F75C4}" type="pres">
      <dgm:prSet presAssocID="{E4C2BE38-753B-4CE1-8A77-3B74C3E6E750}" presName="transSpace" presStyleCnt="0"/>
      <dgm:spPr/>
    </dgm:pt>
    <dgm:pt modelId="{6DFBE689-CF34-4E82-9230-7A4262B71E49}" type="pres">
      <dgm:prSet presAssocID="{C7B7A030-D349-4818-9CA1-65D4954FD406}" presName="posSpace" presStyleCnt="0"/>
      <dgm:spPr/>
    </dgm:pt>
    <dgm:pt modelId="{77ADC09D-49EF-4E2A-A87F-8AF5F1DD857B}" type="pres">
      <dgm:prSet presAssocID="{C7B7A030-D349-4818-9CA1-65D4954FD406}" presName="vertFlow" presStyleCnt="0"/>
      <dgm:spPr/>
    </dgm:pt>
    <dgm:pt modelId="{575AADB8-220D-4A0C-BF68-2CE85B9C14FC}" type="pres">
      <dgm:prSet presAssocID="{C7B7A030-D349-4818-9CA1-65D4954FD406}" presName="topSpace" presStyleCnt="0"/>
      <dgm:spPr/>
    </dgm:pt>
    <dgm:pt modelId="{F98AF952-530B-4712-B542-EE7195BF42FB}" type="pres">
      <dgm:prSet presAssocID="{C7B7A030-D349-4818-9CA1-65D4954FD406}" presName="firstComp" presStyleCnt="0"/>
      <dgm:spPr/>
    </dgm:pt>
    <dgm:pt modelId="{0E43B5F3-A882-4F55-8CF7-2B1C3C6D7AD3}" type="pres">
      <dgm:prSet presAssocID="{C7B7A030-D349-4818-9CA1-65D4954FD406}" presName="firstChild" presStyleLbl="bgAccFollowNode1" presStyleIdx="4" presStyleCnt="8" custScaleX="120734"/>
      <dgm:spPr/>
      <dgm:t>
        <a:bodyPr/>
        <a:lstStyle/>
        <a:p>
          <a:endParaRPr lang="ru-RU"/>
        </a:p>
      </dgm:t>
    </dgm:pt>
    <dgm:pt modelId="{F1188F6C-23DB-4F12-8600-600A3F49A8DD}" type="pres">
      <dgm:prSet presAssocID="{C7B7A030-D349-4818-9CA1-65D4954FD406}" presName="firstChildTx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5E10E-CB7F-462D-BDEA-DB4E4A87A068}" type="pres">
      <dgm:prSet presAssocID="{CC0CBD1E-A5FF-44FE-9160-158519634096}" presName="comp" presStyleCnt="0"/>
      <dgm:spPr/>
    </dgm:pt>
    <dgm:pt modelId="{7169660C-6966-4E72-8521-7B1B3B72734D}" type="pres">
      <dgm:prSet presAssocID="{CC0CBD1E-A5FF-44FE-9160-158519634096}" presName="child" presStyleLbl="bgAccFollowNode1" presStyleIdx="5" presStyleCnt="8" custScaleX="83368"/>
      <dgm:spPr/>
      <dgm:t>
        <a:bodyPr/>
        <a:lstStyle/>
        <a:p>
          <a:endParaRPr lang="ru-RU"/>
        </a:p>
      </dgm:t>
    </dgm:pt>
    <dgm:pt modelId="{CBA3846C-56CC-4244-B34B-6B8C93003C5C}" type="pres">
      <dgm:prSet presAssocID="{CC0CBD1E-A5FF-44FE-9160-158519634096}" presName="childTx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6BABA-D4CD-4326-B63D-27011D6E843A}" type="pres">
      <dgm:prSet presAssocID="{C7B7A030-D349-4818-9CA1-65D4954FD406}" presName="negSpace" presStyleCnt="0"/>
      <dgm:spPr/>
    </dgm:pt>
    <dgm:pt modelId="{325646EF-C480-4DAE-9989-C1E52E477AF8}" type="pres">
      <dgm:prSet presAssocID="{C7B7A030-D349-4818-9CA1-65D4954FD406}" presName="circle" presStyleLbl="node1" presStyleIdx="2" presStyleCnt="4" custScaleX="66203" custScaleY="66203" custLinFactNeighborX="-25358" custLinFactNeighborY="21614"/>
      <dgm:spPr/>
      <dgm:t>
        <a:bodyPr/>
        <a:lstStyle/>
        <a:p>
          <a:endParaRPr lang="ru-RU"/>
        </a:p>
      </dgm:t>
    </dgm:pt>
    <dgm:pt modelId="{20D44F06-70AC-4A1E-97F3-03B1F26A589C}" type="pres">
      <dgm:prSet presAssocID="{53BB1002-700D-4E38-87D0-93567698ED32}" presName="transSpace" presStyleCnt="0"/>
      <dgm:spPr/>
    </dgm:pt>
    <dgm:pt modelId="{FBAEBCE7-AE4C-4BE9-BF97-B70BFFFE7C2C}" type="pres">
      <dgm:prSet presAssocID="{2B838CA5-29A8-445D-8CD2-7CB7EE4EC70A}" presName="posSpace" presStyleCnt="0"/>
      <dgm:spPr/>
    </dgm:pt>
    <dgm:pt modelId="{D2997CBF-DFCB-45D1-8542-1F64E3FFD5CF}" type="pres">
      <dgm:prSet presAssocID="{2B838CA5-29A8-445D-8CD2-7CB7EE4EC70A}" presName="vertFlow" presStyleCnt="0"/>
      <dgm:spPr/>
    </dgm:pt>
    <dgm:pt modelId="{69670F98-C707-40D1-BDDD-CE2F9326FC90}" type="pres">
      <dgm:prSet presAssocID="{2B838CA5-29A8-445D-8CD2-7CB7EE4EC70A}" presName="topSpace" presStyleCnt="0"/>
      <dgm:spPr/>
    </dgm:pt>
    <dgm:pt modelId="{7883FF5E-8EDF-4030-ABF3-D8DB89AD77FA}" type="pres">
      <dgm:prSet presAssocID="{2B838CA5-29A8-445D-8CD2-7CB7EE4EC70A}" presName="firstComp" presStyleCnt="0"/>
      <dgm:spPr/>
    </dgm:pt>
    <dgm:pt modelId="{97A6BC67-BDE2-4AE1-AD85-1176FD2E1117}" type="pres">
      <dgm:prSet presAssocID="{2B838CA5-29A8-445D-8CD2-7CB7EE4EC70A}" presName="firstChild" presStyleLbl="bgAccFollowNode1" presStyleIdx="6" presStyleCnt="8" custScaleX="111545"/>
      <dgm:spPr/>
      <dgm:t>
        <a:bodyPr/>
        <a:lstStyle/>
        <a:p>
          <a:endParaRPr lang="ru-RU"/>
        </a:p>
      </dgm:t>
    </dgm:pt>
    <dgm:pt modelId="{46529D9B-E5FA-400F-B472-7E51E5260574}" type="pres">
      <dgm:prSet presAssocID="{2B838CA5-29A8-445D-8CD2-7CB7EE4EC70A}" presName="firstChildTx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4799D-9246-4464-B92B-690164361314}" type="pres">
      <dgm:prSet presAssocID="{4DFE65E6-3CF9-4C63-98E8-82458FFFE8E6}" presName="comp" presStyleCnt="0"/>
      <dgm:spPr/>
    </dgm:pt>
    <dgm:pt modelId="{E92F5332-A21E-46B3-B326-82ADD3EA29D7}" type="pres">
      <dgm:prSet presAssocID="{4DFE65E6-3CF9-4C63-98E8-82458FFFE8E6}" presName="child" presStyleLbl="bgAccFollowNode1" presStyleIdx="7" presStyleCnt="8"/>
      <dgm:spPr/>
      <dgm:t>
        <a:bodyPr/>
        <a:lstStyle/>
        <a:p>
          <a:endParaRPr lang="ru-RU"/>
        </a:p>
      </dgm:t>
    </dgm:pt>
    <dgm:pt modelId="{251AD962-D70A-4220-B6C3-AED02705F0E3}" type="pres">
      <dgm:prSet presAssocID="{4DFE65E6-3CF9-4C63-98E8-82458FFFE8E6}" presName="childTx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5BE57-6AD8-4D91-AF10-9D195723414F}" type="pres">
      <dgm:prSet presAssocID="{2B838CA5-29A8-445D-8CD2-7CB7EE4EC70A}" presName="negSpace" presStyleCnt="0"/>
      <dgm:spPr/>
    </dgm:pt>
    <dgm:pt modelId="{A1A903F2-0E8A-4077-8774-C89A00D34A1B}" type="pres">
      <dgm:prSet presAssocID="{2B838CA5-29A8-445D-8CD2-7CB7EE4EC70A}" presName="circle" presStyleLbl="node1" presStyleIdx="3" presStyleCnt="4" custScaleX="66203" custScaleY="66203" custLinFactNeighborX="15540" custLinFactNeighborY="11333"/>
      <dgm:spPr/>
      <dgm:t>
        <a:bodyPr/>
        <a:lstStyle/>
        <a:p>
          <a:endParaRPr lang="ru-RU"/>
        </a:p>
      </dgm:t>
    </dgm:pt>
  </dgm:ptLst>
  <dgm:cxnLst>
    <dgm:cxn modelId="{B8B3E9CB-0913-4D51-AB02-DF9582003DA6}" srcId="{F204D6A7-BFF1-4F15-8025-0A3AA28FE0F5}" destId="{2B838CA5-29A8-445D-8CD2-7CB7EE4EC70A}" srcOrd="3" destOrd="0" parTransId="{C7DA0653-83F1-4E90-A576-B1F15EAAA0CA}" sibTransId="{B57DEB79-D58E-4DB6-8A82-78D672FEAB54}"/>
    <dgm:cxn modelId="{A4AC8191-1377-4E66-8C67-E9CD5A1F57F9}" type="presOf" srcId="{F204D6A7-BFF1-4F15-8025-0A3AA28FE0F5}" destId="{ECAC60A5-C4C5-4590-8B9F-2EA6D86EE8BE}" srcOrd="0" destOrd="0" presId="urn:microsoft.com/office/officeart/2005/8/layout/hList9"/>
    <dgm:cxn modelId="{03720BE0-162B-4E54-AEEA-AFF6DB7C603C}" type="presOf" srcId="{0398BEFC-3D9B-4A19-8C4C-E35DC284B699}" destId="{0A4D03EE-E7B6-4B96-A0C9-7E14FCCB5FBF}" srcOrd="1" destOrd="0" presId="urn:microsoft.com/office/officeart/2005/8/layout/hList9"/>
    <dgm:cxn modelId="{DFCEE6D2-3E38-4837-BB00-92250D03EEDE}" type="presOf" srcId="{2B838CA5-29A8-445D-8CD2-7CB7EE4EC70A}" destId="{A1A903F2-0E8A-4077-8774-C89A00D34A1B}" srcOrd="0" destOrd="0" presId="urn:microsoft.com/office/officeart/2005/8/layout/hList9"/>
    <dgm:cxn modelId="{CF1B44E9-3AE4-4A9F-B156-4F25453A8733}" type="presOf" srcId="{0398BEFC-3D9B-4A19-8C4C-E35DC284B699}" destId="{1604EF0C-010B-4417-93E6-DB1373FB3330}" srcOrd="0" destOrd="0" presId="urn:microsoft.com/office/officeart/2005/8/layout/hList9"/>
    <dgm:cxn modelId="{904E9391-3729-431C-82F1-2EEA0C5C369E}" type="presOf" srcId="{72770964-0597-4A8A-B7B3-DFFB72FF6AE8}" destId="{37AD8765-A909-488B-9E3C-00A40F706C94}" srcOrd="0" destOrd="0" presId="urn:microsoft.com/office/officeart/2005/8/layout/hList9"/>
    <dgm:cxn modelId="{76E2B2D4-AC27-4B4B-921F-0D023DD73071}" type="presOf" srcId="{4FB91D01-D9B7-4B4E-BB98-FDC7A6E6132D}" destId="{97A6BC67-BDE2-4AE1-AD85-1176FD2E1117}" srcOrd="0" destOrd="0" presId="urn:microsoft.com/office/officeart/2005/8/layout/hList9"/>
    <dgm:cxn modelId="{78680DEE-001C-4CA5-82C7-99A09D94287D}" type="presOf" srcId="{E7F95DA5-3BAA-4AC1-A546-C8123E97D333}" destId="{296FFD2C-422F-42C6-8CB9-69774E4B6AAC}" srcOrd="0" destOrd="0" presId="urn:microsoft.com/office/officeart/2005/8/layout/hList9"/>
    <dgm:cxn modelId="{3DBCEF66-DFC5-460F-96BA-579EEA5522A3}" type="presOf" srcId="{C2ABB53A-7603-4E95-B248-1DF0DE3157BE}" destId="{9A2D6E36-7073-413D-A171-676AD7E5B29A}" srcOrd="1" destOrd="0" presId="urn:microsoft.com/office/officeart/2005/8/layout/hList9"/>
    <dgm:cxn modelId="{BFD44D99-EF4A-4456-AF4C-331DCA5E8562}" type="presOf" srcId="{4DFE65E6-3CF9-4C63-98E8-82458FFFE8E6}" destId="{E92F5332-A21E-46B3-B326-82ADD3EA29D7}" srcOrd="0" destOrd="0" presId="urn:microsoft.com/office/officeart/2005/8/layout/hList9"/>
    <dgm:cxn modelId="{F719C29B-EC54-45A8-B7F6-2C3F93CE1041}" type="presOf" srcId="{C7B7A030-D349-4818-9CA1-65D4954FD406}" destId="{325646EF-C480-4DAE-9989-C1E52E477AF8}" srcOrd="0" destOrd="0" presId="urn:microsoft.com/office/officeart/2005/8/layout/hList9"/>
    <dgm:cxn modelId="{88B37D24-6D24-4490-BBC6-19DD1358B3FE}" type="presOf" srcId="{B098C5F1-65B4-4ECB-ADF3-B89A370767A0}" destId="{0DAD00E9-BDC7-4D2E-A918-05AA639A8FD1}" srcOrd="1" destOrd="0" presId="urn:microsoft.com/office/officeart/2005/8/layout/hList9"/>
    <dgm:cxn modelId="{FC66BDD3-5566-4DC7-B054-7AB336F6376C}" srcId="{E7F95DA5-3BAA-4AC1-A546-C8123E97D333}" destId="{72770964-0597-4A8A-B7B3-DFFB72FF6AE8}" srcOrd="1" destOrd="0" parTransId="{319EA3A6-4D11-45D8-87AA-CEEF8ADF19C1}" sibTransId="{814790BD-3FAD-40EF-ACDD-58329CE40CC9}"/>
    <dgm:cxn modelId="{CBBE481F-EFAD-4494-BA55-3BCA4D4B3F0F}" srcId="{C7B7A030-D349-4818-9CA1-65D4954FD406}" destId="{CC0CBD1E-A5FF-44FE-9160-158519634096}" srcOrd="1" destOrd="0" parTransId="{0FE094F2-7880-40D0-8AE6-1984CC26E63A}" sibTransId="{A6793760-FF47-4543-A9BF-71BEFE34B225}"/>
    <dgm:cxn modelId="{E75283E3-4223-408C-8419-F191DC93FA7F}" srcId="{2B838CA5-29A8-445D-8CD2-7CB7EE4EC70A}" destId="{4DFE65E6-3CF9-4C63-98E8-82458FFFE8E6}" srcOrd="1" destOrd="0" parTransId="{0F9CC3CA-1F66-44BD-B01C-47C2327CD4D1}" sibTransId="{A2CEFB5D-97CA-48CF-999C-F95F6005D066}"/>
    <dgm:cxn modelId="{C9014157-A675-4E17-9022-493347AB5590}" type="presOf" srcId="{2CDC9AB3-FB59-4861-AB0B-835671F20883}" destId="{F1188F6C-23DB-4F12-8600-600A3F49A8DD}" srcOrd="1" destOrd="0" presId="urn:microsoft.com/office/officeart/2005/8/layout/hList9"/>
    <dgm:cxn modelId="{0617A287-BAF0-424A-BA42-DAEC28381B3B}" srcId="{F204D6A7-BFF1-4F15-8025-0A3AA28FE0F5}" destId="{D2589261-6065-4643-AEBE-9C87EF0E3A9D}" srcOrd="1" destOrd="0" parTransId="{5008A109-A64B-4F3C-90AA-2D8DB2172B4B}" sibTransId="{E4C2BE38-753B-4CE1-8A77-3B74C3E6E750}"/>
    <dgm:cxn modelId="{197DC802-8145-471C-BE05-86FEB16B5C69}" type="presOf" srcId="{CC0CBD1E-A5FF-44FE-9160-158519634096}" destId="{7169660C-6966-4E72-8521-7B1B3B72734D}" srcOrd="0" destOrd="0" presId="urn:microsoft.com/office/officeart/2005/8/layout/hList9"/>
    <dgm:cxn modelId="{29B8407C-0F23-4647-9128-A3518B6E73EB}" type="presOf" srcId="{72770964-0597-4A8A-B7B3-DFFB72FF6AE8}" destId="{2E24DF01-DBB4-4E47-BB36-5678258BCC9B}" srcOrd="1" destOrd="0" presId="urn:microsoft.com/office/officeart/2005/8/layout/hList9"/>
    <dgm:cxn modelId="{9ED15AB6-6541-47E2-8248-7003B7BF1042}" type="presOf" srcId="{4FB91D01-D9B7-4B4E-BB98-FDC7A6E6132D}" destId="{46529D9B-E5FA-400F-B472-7E51E5260574}" srcOrd="1" destOrd="0" presId="urn:microsoft.com/office/officeart/2005/8/layout/hList9"/>
    <dgm:cxn modelId="{99D7C848-3447-4CF4-98C0-C659781D3ED1}" type="presOf" srcId="{2CDC9AB3-FB59-4861-AB0B-835671F20883}" destId="{0E43B5F3-A882-4F55-8CF7-2B1C3C6D7AD3}" srcOrd="0" destOrd="0" presId="urn:microsoft.com/office/officeart/2005/8/layout/hList9"/>
    <dgm:cxn modelId="{8F816E69-F56D-4C43-B926-928036AF8D7B}" srcId="{2B838CA5-29A8-445D-8CD2-7CB7EE4EC70A}" destId="{4FB91D01-D9B7-4B4E-BB98-FDC7A6E6132D}" srcOrd="0" destOrd="0" parTransId="{EBCCCFA6-4EB4-4BFE-9E15-E2B93C37143A}" sibTransId="{EAF0EA7D-E80A-4E67-B420-1198FC2E59E0}"/>
    <dgm:cxn modelId="{80605AE4-05BB-472C-8293-19EFE893797D}" type="presOf" srcId="{B098C5F1-65B4-4ECB-ADF3-B89A370767A0}" destId="{3DA51124-AEE8-4107-86F9-53B4C598F16F}" srcOrd="0" destOrd="0" presId="urn:microsoft.com/office/officeart/2005/8/layout/hList9"/>
    <dgm:cxn modelId="{E2D8A720-AC9F-4B0C-B7E6-DB7BD1281DFD}" type="presOf" srcId="{D2589261-6065-4643-AEBE-9C87EF0E3A9D}" destId="{A60ABC1E-0E11-4208-A08A-0DA0D94597A4}" srcOrd="0" destOrd="0" presId="urn:microsoft.com/office/officeart/2005/8/layout/hList9"/>
    <dgm:cxn modelId="{F28DA350-AB66-4FA5-B4ED-D63C4CF3A042}" type="presOf" srcId="{CC0CBD1E-A5FF-44FE-9160-158519634096}" destId="{CBA3846C-56CC-4244-B34B-6B8C93003C5C}" srcOrd="1" destOrd="0" presId="urn:microsoft.com/office/officeart/2005/8/layout/hList9"/>
    <dgm:cxn modelId="{CC4492A4-4F83-4B62-8345-13A0FF899590}" srcId="{D2589261-6065-4643-AEBE-9C87EF0E3A9D}" destId="{B098C5F1-65B4-4ECB-ADF3-B89A370767A0}" srcOrd="1" destOrd="0" parTransId="{44161989-6E46-40B0-B938-17A9CEFFD5AE}" sibTransId="{D7235773-C045-41ED-95B9-8B567013B32D}"/>
    <dgm:cxn modelId="{9F2E9D31-710C-4115-9471-AD2F08465F39}" type="presOf" srcId="{4DFE65E6-3CF9-4C63-98E8-82458FFFE8E6}" destId="{251AD962-D70A-4220-B6C3-AED02705F0E3}" srcOrd="1" destOrd="0" presId="urn:microsoft.com/office/officeart/2005/8/layout/hList9"/>
    <dgm:cxn modelId="{FDB3B840-3090-416D-8CCE-3286B10DC06A}" srcId="{C7B7A030-D349-4818-9CA1-65D4954FD406}" destId="{2CDC9AB3-FB59-4861-AB0B-835671F20883}" srcOrd="0" destOrd="0" parTransId="{11BE8BDD-2ABD-45FD-975D-076AC3AD7BA9}" sibTransId="{7A5962E5-4006-4DA0-9849-B22566610CB9}"/>
    <dgm:cxn modelId="{378AE44C-EBA5-48DB-93A0-4055C61C706C}" srcId="{D2589261-6065-4643-AEBE-9C87EF0E3A9D}" destId="{C2ABB53A-7603-4E95-B248-1DF0DE3157BE}" srcOrd="0" destOrd="0" parTransId="{78493C33-8CB0-41FE-9AA3-975AAE08C6C0}" sibTransId="{A6A793C4-C4B4-433D-BCC5-2862B028C41D}"/>
    <dgm:cxn modelId="{3440BC42-B423-4E95-BDE5-5E1499F85510}" srcId="{F204D6A7-BFF1-4F15-8025-0A3AA28FE0F5}" destId="{E7F95DA5-3BAA-4AC1-A546-C8123E97D333}" srcOrd="0" destOrd="0" parTransId="{EFE799DF-CF52-405A-BC2D-CDB8B0C3AFC0}" sibTransId="{90B1E980-D564-4D88-8B14-520ABB0960B4}"/>
    <dgm:cxn modelId="{6E1E24D1-B39A-4482-8C7B-79237CECED06}" srcId="{F204D6A7-BFF1-4F15-8025-0A3AA28FE0F5}" destId="{C7B7A030-D349-4818-9CA1-65D4954FD406}" srcOrd="2" destOrd="0" parTransId="{50D915C4-2B7B-452A-A9B3-8A8C9626C3AB}" sibTransId="{53BB1002-700D-4E38-87D0-93567698ED32}"/>
    <dgm:cxn modelId="{34DB3CA5-2419-4E69-9D10-AB332653C4C5}" srcId="{E7F95DA5-3BAA-4AC1-A546-C8123E97D333}" destId="{0398BEFC-3D9B-4A19-8C4C-E35DC284B699}" srcOrd="0" destOrd="0" parTransId="{C3EE308B-40DB-4EB8-87BF-AB365585A264}" sibTransId="{1CB79594-8718-4CCD-B8D2-4B25CF19E518}"/>
    <dgm:cxn modelId="{887D48DB-D12E-4441-86E7-A5D8817DD26E}" type="presOf" srcId="{C2ABB53A-7603-4E95-B248-1DF0DE3157BE}" destId="{97BE154F-A305-48D0-B7B7-F6048E6B5A43}" srcOrd="0" destOrd="0" presId="urn:microsoft.com/office/officeart/2005/8/layout/hList9"/>
    <dgm:cxn modelId="{24E4BC8F-2C0C-4400-8348-E7AB15F882E8}" type="presParOf" srcId="{ECAC60A5-C4C5-4590-8B9F-2EA6D86EE8BE}" destId="{BB5950DE-187C-410E-B15B-049275DB2FF3}" srcOrd="0" destOrd="0" presId="urn:microsoft.com/office/officeart/2005/8/layout/hList9"/>
    <dgm:cxn modelId="{3F02FDC9-7D1E-44C2-8E38-E80C5DAF8791}" type="presParOf" srcId="{ECAC60A5-C4C5-4590-8B9F-2EA6D86EE8BE}" destId="{64943A5A-A098-4567-AE23-E0540DB55F66}" srcOrd="1" destOrd="0" presId="urn:microsoft.com/office/officeart/2005/8/layout/hList9"/>
    <dgm:cxn modelId="{1F7D2C30-08C9-4656-8B88-056250204411}" type="presParOf" srcId="{64943A5A-A098-4567-AE23-E0540DB55F66}" destId="{F354D612-45F2-4B48-9201-6FF30D789EF8}" srcOrd="0" destOrd="0" presId="urn:microsoft.com/office/officeart/2005/8/layout/hList9"/>
    <dgm:cxn modelId="{238221A2-E813-4E14-883C-0E122DBF00EB}" type="presParOf" srcId="{64943A5A-A098-4567-AE23-E0540DB55F66}" destId="{0A2495F1-1D38-4A96-BD8C-F1E7F3E43A50}" srcOrd="1" destOrd="0" presId="urn:microsoft.com/office/officeart/2005/8/layout/hList9"/>
    <dgm:cxn modelId="{870F192A-6807-497A-8141-08EBFF4B8267}" type="presParOf" srcId="{0A2495F1-1D38-4A96-BD8C-F1E7F3E43A50}" destId="{1604EF0C-010B-4417-93E6-DB1373FB3330}" srcOrd="0" destOrd="0" presId="urn:microsoft.com/office/officeart/2005/8/layout/hList9"/>
    <dgm:cxn modelId="{D90375DE-79BB-4339-A86F-1118B016E339}" type="presParOf" srcId="{0A2495F1-1D38-4A96-BD8C-F1E7F3E43A50}" destId="{0A4D03EE-E7B6-4B96-A0C9-7E14FCCB5FBF}" srcOrd="1" destOrd="0" presId="urn:microsoft.com/office/officeart/2005/8/layout/hList9"/>
    <dgm:cxn modelId="{4052CF7D-8D75-44A0-AABB-18A4EEFC287D}" type="presParOf" srcId="{64943A5A-A098-4567-AE23-E0540DB55F66}" destId="{E0F0CFB6-B60D-4225-BA4F-992269F017F7}" srcOrd="2" destOrd="0" presId="urn:microsoft.com/office/officeart/2005/8/layout/hList9"/>
    <dgm:cxn modelId="{2406002D-6682-472A-B6C9-F7E063DEE123}" type="presParOf" srcId="{E0F0CFB6-B60D-4225-BA4F-992269F017F7}" destId="{37AD8765-A909-488B-9E3C-00A40F706C94}" srcOrd="0" destOrd="0" presId="urn:microsoft.com/office/officeart/2005/8/layout/hList9"/>
    <dgm:cxn modelId="{19FBD734-EE8A-43D3-8BE2-A7A610572BAB}" type="presParOf" srcId="{E0F0CFB6-B60D-4225-BA4F-992269F017F7}" destId="{2E24DF01-DBB4-4E47-BB36-5678258BCC9B}" srcOrd="1" destOrd="0" presId="urn:microsoft.com/office/officeart/2005/8/layout/hList9"/>
    <dgm:cxn modelId="{92BA5E6F-1E6B-4C44-A6F9-2660B4744C38}" type="presParOf" srcId="{ECAC60A5-C4C5-4590-8B9F-2EA6D86EE8BE}" destId="{3EE5FF83-B34A-40D1-9674-0D71037BC581}" srcOrd="2" destOrd="0" presId="urn:microsoft.com/office/officeart/2005/8/layout/hList9"/>
    <dgm:cxn modelId="{0531274D-782E-427B-AB1F-FA61ADA8BFBC}" type="presParOf" srcId="{ECAC60A5-C4C5-4590-8B9F-2EA6D86EE8BE}" destId="{296FFD2C-422F-42C6-8CB9-69774E4B6AAC}" srcOrd="3" destOrd="0" presId="urn:microsoft.com/office/officeart/2005/8/layout/hList9"/>
    <dgm:cxn modelId="{25DF480F-09A4-4840-8B1D-70642AB4E958}" type="presParOf" srcId="{ECAC60A5-C4C5-4590-8B9F-2EA6D86EE8BE}" destId="{835E81A3-43E9-4356-8BA6-AB89E6D5B5EA}" srcOrd="4" destOrd="0" presId="urn:microsoft.com/office/officeart/2005/8/layout/hList9"/>
    <dgm:cxn modelId="{4013B142-A69D-41DA-9EF1-56D8983B92AD}" type="presParOf" srcId="{ECAC60A5-C4C5-4590-8B9F-2EA6D86EE8BE}" destId="{ED4525FE-E0B9-4D57-B2D0-564F2EF503D5}" srcOrd="5" destOrd="0" presId="urn:microsoft.com/office/officeart/2005/8/layout/hList9"/>
    <dgm:cxn modelId="{A1716C8B-E015-4601-B8A9-54A354BF3750}" type="presParOf" srcId="{ECAC60A5-C4C5-4590-8B9F-2EA6D86EE8BE}" destId="{71D5B9C2-7100-42D5-A834-1EC6187ABD45}" srcOrd="6" destOrd="0" presId="urn:microsoft.com/office/officeart/2005/8/layout/hList9"/>
    <dgm:cxn modelId="{0261DAB6-B798-44EC-9054-85CD428A83F9}" type="presParOf" srcId="{71D5B9C2-7100-42D5-A834-1EC6187ABD45}" destId="{874D7215-8FE0-49F0-AF17-F77CCC5A99D7}" srcOrd="0" destOrd="0" presId="urn:microsoft.com/office/officeart/2005/8/layout/hList9"/>
    <dgm:cxn modelId="{8355DD95-384A-445E-A25E-3CFE83FDF385}" type="presParOf" srcId="{71D5B9C2-7100-42D5-A834-1EC6187ABD45}" destId="{9087E525-BCA8-4659-A2CC-D84F9B4FC4C6}" srcOrd="1" destOrd="0" presId="urn:microsoft.com/office/officeart/2005/8/layout/hList9"/>
    <dgm:cxn modelId="{40E48A67-4659-44DD-B155-920E30FE3768}" type="presParOf" srcId="{9087E525-BCA8-4659-A2CC-D84F9B4FC4C6}" destId="{97BE154F-A305-48D0-B7B7-F6048E6B5A43}" srcOrd="0" destOrd="0" presId="urn:microsoft.com/office/officeart/2005/8/layout/hList9"/>
    <dgm:cxn modelId="{B8A301FC-F864-4EBF-A03B-EF926AEB88BF}" type="presParOf" srcId="{9087E525-BCA8-4659-A2CC-D84F9B4FC4C6}" destId="{9A2D6E36-7073-413D-A171-676AD7E5B29A}" srcOrd="1" destOrd="0" presId="urn:microsoft.com/office/officeart/2005/8/layout/hList9"/>
    <dgm:cxn modelId="{4975125E-65FE-4FD3-91F4-49C57EF0CAFB}" type="presParOf" srcId="{71D5B9C2-7100-42D5-A834-1EC6187ABD45}" destId="{1EC54571-4E1E-4039-A573-75E9420ACF53}" srcOrd="2" destOrd="0" presId="urn:microsoft.com/office/officeart/2005/8/layout/hList9"/>
    <dgm:cxn modelId="{5EBA6949-7FAC-4DF8-B568-BE39081D38C9}" type="presParOf" srcId="{1EC54571-4E1E-4039-A573-75E9420ACF53}" destId="{3DA51124-AEE8-4107-86F9-53B4C598F16F}" srcOrd="0" destOrd="0" presId="urn:microsoft.com/office/officeart/2005/8/layout/hList9"/>
    <dgm:cxn modelId="{2281C135-70F6-4677-8072-2B7FA9EA9DFC}" type="presParOf" srcId="{1EC54571-4E1E-4039-A573-75E9420ACF53}" destId="{0DAD00E9-BDC7-4D2E-A918-05AA639A8FD1}" srcOrd="1" destOrd="0" presId="urn:microsoft.com/office/officeart/2005/8/layout/hList9"/>
    <dgm:cxn modelId="{1BD16D70-FA65-4A93-890A-8F50CCAEA197}" type="presParOf" srcId="{ECAC60A5-C4C5-4590-8B9F-2EA6D86EE8BE}" destId="{DDCC5ECA-D31A-44F5-A960-300B4A98131B}" srcOrd="7" destOrd="0" presId="urn:microsoft.com/office/officeart/2005/8/layout/hList9"/>
    <dgm:cxn modelId="{48BE1EFF-BF7A-4074-8B82-5A2CA1402F2B}" type="presParOf" srcId="{ECAC60A5-C4C5-4590-8B9F-2EA6D86EE8BE}" destId="{A60ABC1E-0E11-4208-A08A-0DA0D94597A4}" srcOrd="8" destOrd="0" presId="urn:microsoft.com/office/officeart/2005/8/layout/hList9"/>
    <dgm:cxn modelId="{6343D609-18DC-431C-865A-BFA3BA570A8C}" type="presParOf" srcId="{ECAC60A5-C4C5-4590-8B9F-2EA6D86EE8BE}" destId="{42EEA809-D5E5-46E8-8B61-CE41C74F75C4}" srcOrd="9" destOrd="0" presId="urn:microsoft.com/office/officeart/2005/8/layout/hList9"/>
    <dgm:cxn modelId="{143C93AF-E398-4D76-A7DF-B3935B1C9840}" type="presParOf" srcId="{ECAC60A5-C4C5-4590-8B9F-2EA6D86EE8BE}" destId="{6DFBE689-CF34-4E82-9230-7A4262B71E49}" srcOrd="10" destOrd="0" presId="urn:microsoft.com/office/officeart/2005/8/layout/hList9"/>
    <dgm:cxn modelId="{8980A327-F8D3-46FC-8515-E33C98C1F985}" type="presParOf" srcId="{ECAC60A5-C4C5-4590-8B9F-2EA6D86EE8BE}" destId="{77ADC09D-49EF-4E2A-A87F-8AF5F1DD857B}" srcOrd="11" destOrd="0" presId="urn:microsoft.com/office/officeart/2005/8/layout/hList9"/>
    <dgm:cxn modelId="{EA64AF70-046A-4CE2-8207-431F8B062B44}" type="presParOf" srcId="{77ADC09D-49EF-4E2A-A87F-8AF5F1DD857B}" destId="{575AADB8-220D-4A0C-BF68-2CE85B9C14FC}" srcOrd="0" destOrd="0" presId="urn:microsoft.com/office/officeart/2005/8/layout/hList9"/>
    <dgm:cxn modelId="{8664B044-0EB7-4EC5-9FB5-DEEABFF87044}" type="presParOf" srcId="{77ADC09D-49EF-4E2A-A87F-8AF5F1DD857B}" destId="{F98AF952-530B-4712-B542-EE7195BF42FB}" srcOrd="1" destOrd="0" presId="urn:microsoft.com/office/officeart/2005/8/layout/hList9"/>
    <dgm:cxn modelId="{DA1378B3-4C2A-4FC7-AEE7-1FC7A5DB2E2A}" type="presParOf" srcId="{F98AF952-530B-4712-B542-EE7195BF42FB}" destId="{0E43B5F3-A882-4F55-8CF7-2B1C3C6D7AD3}" srcOrd="0" destOrd="0" presId="urn:microsoft.com/office/officeart/2005/8/layout/hList9"/>
    <dgm:cxn modelId="{D4509167-3022-4747-835B-E41C00AD7D51}" type="presParOf" srcId="{F98AF952-530B-4712-B542-EE7195BF42FB}" destId="{F1188F6C-23DB-4F12-8600-600A3F49A8DD}" srcOrd="1" destOrd="0" presId="urn:microsoft.com/office/officeart/2005/8/layout/hList9"/>
    <dgm:cxn modelId="{7B4E424D-EA86-44EA-8245-105F3FCA3A6D}" type="presParOf" srcId="{77ADC09D-49EF-4E2A-A87F-8AF5F1DD857B}" destId="{DD55E10E-CB7F-462D-BDEA-DB4E4A87A068}" srcOrd="2" destOrd="0" presId="urn:microsoft.com/office/officeart/2005/8/layout/hList9"/>
    <dgm:cxn modelId="{991536A8-CE27-4E32-A2CD-17E26AADAED5}" type="presParOf" srcId="{DD55E10E-CB7F-462D-BDEA-DB4E4A87A068}" destId="{7169660C-6966-4E72-8521-7B1B3B72734D}" srcOrd="0" destOrd="0" presId="urn:microsoft.com/office/officeart/2005/8/layout/hList9"/>
    <dgm:cxn modelId="{8C567970-916A-4D58-B190-67AB09C71B08}" type="presParOf" srcId="{DD55E10E-CB7F-462D-BDEA-DB4E4A87A068}" destId="{CBA3846C-56CC-4244-B34B-6B8C93003C5C}" srcOrd="1" destOrd="0" presId="urn:microsoft.com/office/officeart/2005/8/layout/hList9"/>
    <dgm:cxn modelId="{18F0BEA7-6220-4C16-96ED-52544980A16A}" type="presParOf" srcId="{ECAC60A5-C4C5-4590-8B9F-2EA6D86EE8BE}" destId="{9376BABA-D4CD-4326-B63D-27011D6E843A}" srcOrd="12" destOrd="0" presId="urn:microsoft.com/office/officeart/2005/8/layout/hList9"/>
    <dgm:cxn modelId="{29CEDC14-6E51-4A6B-A22A-9CCCF261D046}" type="presParOf" srcId="{ECAC60A5-C4C5-4590-8B9F-2EA6D86EE8BE}" destId="{325646EF-C480-4DAE-9989-C1E52E477AF8}" srcOrd="13" destOrd="0" presId="urn:microsoft.com/office/officeart/2005/8/layout/hList9"/>
    <dgm:cxn modelId="{6881387B-3E55-4938-B147-F1C7B6F60093}" type="presParOf" srcId="{ECAC60A5-C4C5-4590-8B9F-2EA6D86EE8BE}" destId="{20D44F06-70AC-4A1E-97F3-03B1F26A589C}" srcOrd="14" destOrd="0" presId="urn:microsoft.com/office/officeart/2005/8/layout/hList9"/>
    <dgm:cxn modelId="{2076CBB6-E0F9-4E39-8705-3975C10B8F67}" type="presParOf" srcId="{ECAC60A5-C4C5-4590-8B9F-2EA6D86EE8BE}" destId="{FBAEBCE7-AE4C-4BE9-BF97-B70BFFFE7C2C}" srcOrd="15" destOrd="0" presId="urn:microsoft.com/office/officeart/2005/8/layout/hList9"/>
    <dgm:cxn modelId="{5E00F926-254A-4A4D-838F-0D7639647E50}" type="presParOf" srcId="{ECAC60A5-C4C5-4590-8B9F-2EA6D86EE8BE}" destId="{D2997CBF-DFCB-45D1-8542-1F64E3FFD5CF}" srcOrd="16" destOrd="0" presId="urn:microsoft.com/office/officeart/2005/8/layout/hList9"/>
    <dgm:cxn modelId="{75325AD3-5A23-4BAA-AF87-9A7D45F818A8}" type="presParOf" srcId="{D2997CBF-DFCB-45D1-8542-1F64E3FFD5CF}" destId="{69670F98-C707-40D1-BDDD-CE2F9326FC90}" srcOrd="0" destOrd="0" presId="urn:microsoft.com/office/officeart/2005/8/layout/hList9"/>
    <dgm:cxn modelId="{491FE3DC-B58A-49B3-B58C-C5F28751A6E5}" type="presParOf" srcId="{D2997CBF-DFCB-45D1-8542-1F64E3FFD5CF}" destId="{7883FF5E-8EDF-4030-ABF3-D8DB89AD77FA}" srcOrd="1" destOrd="0" presId="urn:microsoft.com/office/officeart/2005/8/layout/hList9"/>
    <dgm:cxn modelId="{E14C158E-DB14-4431-A635-770A87A39132}" type="presParOf" srcId="{7883FF5E-8EDF-4030-ABF3-D8DB89AD77FA}" destId="{97A6BC67-BDE2-4AE1-AD85-1176FD2E1117}" srcOrd="0" destOrd="0" presId="urn:microsoft.com/office/officeart/2005/8/layout/hList9"/>
    <dgm:cxn modelId="{BFD1AB53-775A-474D-B960-321925A3850B}" type="presParOf" srcId="{7883FF5E-8EDF-4030-ABF3-D8DB89AD77FA}" destId="{46529D9B-E5FA-400F-B472-7E51E5260574}" srcOrd="1" destOrd="0" presId="urn:microsoft.com/office/officeart/2005/8/layout/hList9"/>
    <dgm:cxn modelId="{68957B15-9479-452E-A1C0-83BFFC730669}" type="presParOf" srcId="{D2997CBF-DFCB-45D1-8542-1F64E3FFD5CF}" destId="{6BF4799D-9246-4464-B92B-690164361314}" srcOrd="2" destOrd="0" presId="urn:microsoft.com/office/officeart/2005/8/layout/hList9"/>
    <dgm:cxn modelId="{0B8C9895-BFDF-4123-A97F-D84C15BB1068}" type="presParOf" srcId="{6BF4799D-9246-4464-B92B-690164361314}" destId="{E92F5332-A21E-46B3-B326-82ADD3EA29D7}" srcOrd="0" destOrd="0" presId="urn:microsoft.com/office/officeart/2005/8/layout/hList9"/>
    <dgm:cxn modelId="{9AEB2A00-987C-4106-981B-3E6565A1D400}" type="presParOf" srcId="{6BF4799D-9246-4464-B92B-690164361314}" destId="{251AD962-D70A-4220-B6C3-AED02705F0E3}" srcOrd="1" destOrd="0" presId="urn:microsoft.com/office/officeart/2005/8/layout/hList9"/>
    <dgm:cxn modelId="{C9658443-4F73-4587-8F30-C72FFEC421E9}" type="presParOf" srcId="{ECAC60A5-C4C5-4590-8B9F-2EA6D86EE8BE}" destId="{0C15BE57-6AD8-4D91-AF10-9D195723414F}" srcOrd="17" destOrd="0" presId="urn:microsoft.com/office/officeart/2005/8/layout/hList9"/>
    <dgm:cxn modelId="{EDBB14D8-DAB4-4832-843B-E471F8F4DFA5}" type="presParOf" srcId="{ECAC60A5-C4C5-4590-8B9F-2EA6D86EE8BE}" destId="{A1A903F2-0E8A-4077-8774-C89A00D34A1B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6BBAF-4144-45DF-B7A3-7F23216FD82D}">
      <dsp:nvSpPr>
        <dsp:cNvPr id="0" name=""/>
        <dsp:cNvSpPr/>
      </dsp:nvSpPr>
      <dsp:spPr>
        <a:xfrm>
          <a:off x="0" y="0"/>
          <a:ext cx="4523140" cy="45231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700AD5-DC86-46C5-8131-7595C0EA2A81}">
      <dsp:nvSpPr>
        <dsp:cNvPr id="0" name=""/>
        <dsp:cNvSpPr/>
      </dsp:nvSpPr>
      <dsp:spPr>
        <a:xfrm>
          <a:off x="2261570" y="0"/>
          <a:ext cx="9326926" cy="45231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Проблемы снижения рождаемости и увеличения разводов</a:t>
          </a:r>
        </a:p>
      </dsp:txBody>
      <dsp:txXfrm>
        <a:off x="2261570" y="0"/>
        <a:ext cx="9326926" cy="452313"/>
      </dsp:txXfrm>
    </dsp:sp>
    <dsp:sp modelId="{6CDDA413-294F-4C78-9BB3-55D2C480491D}">
      <dsp:nvSpPr>
        <dsp:cNvPr id="0" name=""/>
        <dsp:cNvSpPr/>
      </dsp:nvSpPr>
      <dsp:spPr>
        <a:xfrm>
          <a:off x="339235" y="452313"/>
          <a:ext cx="3844669" cy="384466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20DF10-5FA0-44B7-BED8-A835199769CC}">
      <dsp:nvSpPr>
        <dsp:cNvPr id="0" name=""/>
        <dsp:cNvSpPr/>
      </dsp:nvSpPr>
      <dsp:spPr>
        <a:xfrm>
          <a:off x="2261570" y="452313"/>
          <a:ext cx="9326926" cy="38446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Проблемы снижения реальных доходов и благополучия семьи</a:t>
          </a:r>
        </a:p>
      </dsp:txBody>
      <dsp:txXfrm>
        <a:off x="2261570" y="452313"/>
        <a:ext cx="9326926" cy="452313"/>
      </dsp:txXfrm>
    </dsp:sp>
    <dsp:sp modelId="{6E204890-03C3-4D4D-A76D-213032D45734}">
      <dsp:nvSpPr>
        <dsp:cNvPr id="0" name=""/>
        <dsp:cNvSpPr/>
      </dsp:nvSpPr>
      <dsp:spPr>
        <a:xfrm>
          <a:off x="678470" y="904626"/>
          <a:ext cx="3166199" cy="31661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0B12D7A-D674-4CCB-AB3B-78A9E03F2664}">
      <dsp:nvSpPr>
        <dsp:cNvPr id="0" name=""/>
        <dsp:cNvSpPr/>
      </dsp:nvSpPr>
      <dsp:spPr>
        <a:xfrm>
          <a:off x="2261570" y="904626"/>
          <a:ext cx="9326926" cy="3166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Проблема отсутствия национальной идеи и ценностной платформы</a:t>
          </a:r>
        </a:p>
      </dsp:txBody>
      <dsp:txXfrm>
        <a:off x="2261570" y="904626"/>
        <a:ext cx="9326926" cy="452313"/>
      </dsp:txXfrm>
    </dsp:sp>
    <dsp:sp modelId="{CD884EB5-181D-42C0-B1BC-AE8AFFC6D154}">
      <dsp:nvSpPr>
        <dsp:cNvPr id="0" name=""/>
        <dsp:cNvSpPr/>
      </dsp:nvSpPr>
      <dsp:spPr>
        <a:xfrm>
          <a:off x="1017705" y="1356939"/>
          <a:ext cx="2487729" cy="248772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0CB542-EDE7-4A3E-8ED8-8B568DC8B1FE}">
      <dsp:nvSpPr>
        <dsp:cNvPr id="0" name=""/>
        <dsp:cNvSpPr/>
      </dsp:nvSpPr>
      <dsp:spPr>
        <a:xfrm>
          <a:off x="2261570" y="1356939"/>
          <a:ext cx="9326926" cy="24877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Проблемы </a:t>
          </a:r>
          <a:r>
            <a:rPr lang="ru-RU" sz="2000" kern="1200" dirty="0" err="1"/>
            <a:t>маргинализации</a:t>
          </a:r>
          <a:r>
            <a:rPr lang="ru-RU" sz="2000" kern="1200" dirty="0"/>
            <a:t> населения, рост девиаций, дисфункции семьи</a:t>
          </a:r>
        </a:p>
      </dsp:txBody>
      <dsp:txXfrm>
        <a:off x="2261570" y="1356939"/>
        <a:ext cx="9326926" cy="452318"/>
      </dsp:txXfrm>
    </dsp:sp>
    <dsp:sp modelId="{CB3D07B7-DD05-40C1-AF1C-2FB73339C20C}">
      <dsp:nvSpPr>
        <dsp:cNvPr id="0" name=""/>
        <dsp:cNvSpPr/>
      </dsp:nvSpPr>
      <dsp:spPr>
        <a:xfrm>
          <a:off x="1356943" y="1809258"/>
          <a:ext cx="1809253" cy="180925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57AD33-0237-4176-A521-03BE247FBE7C}">
      <dsp:nvSpPr>
        <dsp:cNvPr id="0" name=""/>
        <dsp:cNvSpPr/>
      </dsp:nvSpPr>
      <dsp:spPr>
        <a:xfrm>
          <a:off x="2261570" y="1809258"/>
          <a:ext cx="9326926" cy="18092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Проблема низкой социальной и экономической активности граждан</a:t>
          </a:r>
        </a:p>
      </dsp:txBody>
      <dsp:txXfrm>
        <a:off x="2261570" y="1809258"/>
        <a:ext cx="9326926" cy="452313"/>
      </dsp:txXfrm>
    </dsp:sp>
    <dsp:sp modelId="{460C87F1-5E84-4B13-A4C0-EDFF2B53585E}">
      <dsp:nvSpPr>
        <dsp:cNvPr id="0" name=""/>
        <dsp:cNvSpPr/>
      </dsp:nvSpPr>
      <dsp:spPr>
        <a:xfrm>
          <a:off x="1696178" y="2261571"/>
          <a:ext cx="1130783" cy="113078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625735-7943-4DF2-82F1-34E897446CEA}">
      <dsp:nvSpPr>
        <dsp:cNvPr id="0" name=""/>
        <dsp:cNvSpPr/>
      </dsp:nvSpPr>
      <dsp:spPr>
        <a:xfrm>
          <a:off x="2261570" y="2261571"/>
          <a:ext cx="9326926" cy="11307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Проблема возведения в культ материальной культуры</a:t>
          </a:r>
        </a:p>
      </dsp:txBody>
      <dsp:txXfrm>
        <a:off x="2261570" y="2261571"/>
        <a:ext cx="9326926" cy="452313"/>
      </dsp:txXfrm>
    </dsp:sp>
    <dsp:sp modelId="{103FE9F6-D9A4-4435-B0F3-E2CFBC14CD4C}">
      <dsp:nvSpPr>
        <dsp:cNvPr id="0" name=""/>
        <dsp:cNvSpPr/>
      </dsp:nvSpPr>
      <dsp:spPr>
        <a:xfrm>
          <a:off x="2035413" y="2713884"/>
          <a:ext cx="452313" cy="45231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1E21EC-1EEE-4397-898F-B2A424D8A1C2}">
      <dsp:nvSpPr>
        <dsp:cNvPr id="0" name=""/>
        <dsp:cNvSpPr/>
      </dsp:nvSpPr>
      <dsp:spPr>
        <a:xfrm>
          <a:off x="2261570" y="2713884"/>
          <a:ext cx="9326926" cy="4523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Проблема разрушения межпоколенных связей</a:t>
          </a:r>
        </a:p>
      </dsp:txBody>
      <dsp:txXfrm>
        <a:off x="2261570" y="2713884"/>
        <a:ext cx="9326926" cy="4523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D4180-A5F0-4831-B272-CDF28B58B020}">
      <dsp:nvSpPr>
        <dsp:cNvPr id="0" name=""/>
        <dsp:cNvSpPr/>
      </dsp:nvSpPr>
      <dsp:spPr>
        <a:xfrm>
          <a:off x="908746" y="454123"/>
          <a:ext cx="2072054" cy="113545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Обучающий дистанционный портал для специалистов</a:t>
          </a:r>
          <a:endParaRPr lang="ru-RU" sz="1600" b="1" kern="1200" dirty="0"/>
        </a:p>
      </dsp:txBody>
      <dsp:txXfrm>
        <a:off x="1240275" y="454123"/>
        <a:ext cx="1740526" cy="1135458"/>
      </dsp:txXfrm>
    </dsp:sp>
    <dsp:sp modelId="{5993BF13-BF0D-4B48-85AA-C41259D101E0}">
      <dsp:nvSpPr>
        <dsp:cNvPr id="0" name=""/>
        <dsp:cNvSpPr/>
      </dsp:nvSpPr>
      <dsp:spPr>
        <a:xfrm>
          <a:off x="1005713" y="1589582"/>
          <a:ext cx="1878120" cy="113545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/>
            <a:t>(дистанционное обучение, создание </a:t>
          </a:r>
          <a:r>
            <a:rPr lang="ru-RU" sz="900" b="0" kern="1200" dirty="0" err="1"/>
            <a:t>семейно</a:t>
          </a:r>
          <a:r>
            <a:rPr lang="ru-RU" sz="900" b="0" kern="1200" dirty="0"/>
            <a:t> ориентированного подхода в профессиональной среде)</a:t>
          </a:r>
        </a:p>
      </dsp:txBody>
      <dsp:txXfrm>
        <a:off x="1306213" y="1589582"/>
        <a:ext cx="1577620" cy="1135458"/>
      </dsp:txXfrm>
    </dsp:sp>
    <dsp:sp modelId="{6E34E0EA-3B2F-4EE2-A297-B90FAC653B17}">
      <dsp:nvSpPr>
        <dsp:cNvPr id="0" name=""/>
        <dsp:cNvSpPr/>
      </dsp:nvSpPr>
      <dsp:spPr>
        <a:xfrm>
          <a:off x="449233" y="213935"/>
          <a:ext cx="748313" cy="7483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/>
            <a:t>5</a:t>
          </a:r>
        </a:p>
      </dsp:txBody>
      <dsp:txXfrm>
        <a:off x="558821" y="323523"/>
        <a:ext cx="529137" cy="529137"/>
      </dsp:txXfrm>
    </dsp:sp>
    <dsp:sp modelId="{EB0CD0A4-0D0D-4F5A-A0A2-D96A74B6919C}">
      <dsp:nvSpPr>
        <dsp:cNvPr id="0" name=""/>
        <dsp:cNvSpPr/>
      </dsp:nvSpPr>
      <dsp:spPr>
        <a:xfrm>
          <a:off x="3729114" y="454123"/>
          <a:ext cx="2368245" cy="113545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latin typeface="Calibri Light"/>
            </a:rPr>
            <a:t>Центр семьи и брака</a:t>
          </a:r>
          <a:endParaRPr lang="ru-RU" sz="1800" b="1" kern="1200" dirty="0"/>
        </a:p>
      </dsp:txBody>
      <dsp:txXfrm>
        <a:off x="4108033" y="454123"/>
        <a:ext cx="1989325" cy="1135458"/>
      </dsp:txXfrm>
    </dsp:sp>
    <dsp:sp modelId="{994D4286-9BAD-49C7-89BB-46FA67B1B4FD}">
      <dsp:nvSpPr>
        <dsp:cNvPr id="0" name=""/>
        <dsp:cNvSpPr/>
      </dsp:nvSpPr>
      <dsp:spPr>
        <a:xfrm>
          <a:off x="3909301" y="1589582"/>
          <a:ext cx="2007872" cy="113545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(</a:t>
          </a:r>
          <a:r>
            <a:rPr lang="ru-RU" sz="900" kern="1200" dirty="0">
              <a:latin typeface="Calibri Light"/>
            </a:rPr>
            <a:t>взаимодействие с ЗАГС, добрачное консультирование, </a:t>
          </a:r>
          <a:r>
            <a:rPr lang="ru-RU" sz="900" kern="1200" dirty="0"/>
            <a:t> </a:t>
          </a:r>
          <a:r>
            <a:rPr lang="ru-RU" sz="900" kern="1200" dirty="0">
              <a:latin typeface="Calibri Light"/>
            </a:rPr>
            <a:t>организация</a:t>
          </a:r>
          <a:r>
            <a:rPr lang="ru-RU" sz="900" kern="1200" dirty="0"/>
            <a:t> внеурочной деятельности</a:t>
          </a:r>
          <a:r>
            <a:rPr lang="ru-RU" sz="900" kern="1200" dirty="0">
              <a:latin typeface="Calibri Light"/>
            </a:rPr>
            <a:t> в школах, проведение «уроков семьи»</a:t>
          </a:r>
          <a:r>
            <a:rPr lang="ru-RU" sz="900" kern="1200" dirty="0"/>
            <a:t>, выставок, </a:t>
          </a:r>
          <a:r>
            <a:rPr lang="ru-RU" sz="900" kern="1200" dirty="0">
              <a:latin typeface="Calibri Light"/>
            </a:rPr>
            <a:t>родительское</a:t>
          </a:r>
          <a:r>
            <a:rPr lang="ru-RU" sz="900" kern="1200" dirty="0"/>
            <a:t> </a:t>
          </a:r>
          <a:r>
            <a:rPr lang="ru-RU" sz="900" kern="1200" dirty="0">
              <a:latin typeface="Calibri Light"/>
            </a:rPr>
            <a:t>просвещение</a:t>
          </a:r>
          <a:r>
            <a:rPr lang="ru-RU" sz="900" kern="1200" dirty="0"/>
            <a:t> и др.)</a:t>
          </a:r>
        </a:p>
      </dsp:txBody>
      <dsp:txXfrm>
        <a:off x="4230560" y="1589582"/>
        <a:ext cx="1686612" cy="1135458"/>
      </dsp:txXfrm>
    </dsp:sp>
    <dsp:sp modelId="{83BE6B19-8700-43A8-BA0C-819568BA8400}">
      <dsp:nvSpPr>
        <dsp:cNvPr id="0" name=""/>
        <dsp:cNvSpPr/>
      </dsp:nvSpPr>
      <dsp:spPr>
        <a:xfrm>
          <a:off x="3313046" y="247414"/>
          <a:ext cx="748313" cy="7483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/>
            <a:t>6</a:t>
          </a:r>
        </a:p>
      </dsp:txBody>
      <dsp:txXfrm>
        <a:off x="3422634" y="357002"/>
        <a:ext cx="529137" cy="529137"/>
      </dsp:txXfrm>
    </dsp:sp>
    <dsp:sp modelId="{14757936-BC87-4DF5-AA44-D98552B30E2F}">
      <dsp:nvSpPr>
        <dsp:cNvPr id="0" name=""/>
        <dsp:cNvSpPr/>
      </dsp:nvSpPr>
      <dsp:spPr>
        <a:xfrm>
          <a:off x="6988626" y="454123"/>
          <a:ext cx="1951712" cy="1135458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      Семейный портал онлайн и </a:t>
          </a:r>
          <a:r>
            <a:rPr lang="ru-RU" sz="1600" b="1" kern="1200" dirty="0" err="1"/>
            <a:t>оффлайн</a:t>
          </a:r>
          <a:endParaRPr lang="ru-RU" sz="1600" b="1" kern="1200" dirty="0"/>
        </a:p>
      </dsp:txBody>
      <dsp:txXfrm>
        <a:off x="7300900" y="454123"/>
        <a:ext cx="1639438" cy="1135458"/>
      </dsp:txXfrm>
    </dsp:sp>
    <dsp:sp modelId="{D4FE0B6F-775C-416D-AB4A-D2DCAF482C35}">
      <dsp:nvSpPr>
        <dsp:cNvPr id="0" name=""/>
        <dsp:cNvSpPr/>
      </dsp:nvSpPr>
      <dsp:spPr>
        <a:xfrm>
          <a:off x="6845672" y="1589582"/>
          <a:ext cx="2237618" cy="113545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(единый информационный про-семейный ресурс в формате сайта и семейное пространство для студийной, кружковой и клубной деятельности, проведения семейных мероприятий и событий)</a:t>
          </a:r>
        </a:p>
      </dsp:txBody>
      <dsp:txXfrm>
        <a:off x="7203691" y="1589582"/>
        <a:ext cx="1879599" cy="1135458"/>
      </dsp:txXfrm>
    </dsp:sp>
    <dsp:sp modelId="{A2395AB4-0C31-4C77-B4BF-D52F6B76B455}">
      <dsp:nvSpPr>
        <dsp:cNvPr id="0" name=""/>
        <dsp:cNvSpPr/>
      </dsp:nvSpPr>
      <dsp:spPr>
        <a:xfrm>
          <a:off x="6893944" y="146568"/>
          <a:ext cx="748313" cy="7483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/>
            <a:t>7</a:t>
          </a:r>
        </a:p>
      </dsp:txBody>
      <dsp:txXfrm>
        <a:off x="7003532" y="256156"/>
        <a:ext cx="529137" cy="529137"/>
      </dsp:txXfrm>
    </dsp:sp>
    <dsp:sp modelId="{0106A718-4541-43D4-BE67-C1CE192137D9}">
      <dsp:nvSpPr>
        <dsp:cNvPr id="0" name=""/>
        <dsp:cNvSpPr/>
      </dsp:nvSpPr>
      <dsp:spPr>
        <a:xfrm>
          <a:off x="9831604" y="454123"/>
          <a:ext cx="1702336" cy="113545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Социальная семейная карта</a:t>
          </a:r>
          <a:r>
            <a:rPr lang="ru-RU" sz="1600" b="1" kern="1200">
              <a:latin typeface="Calibri Light"/>
            </a:rPr>
            <a:t> </a:t>
          </a:r>
          <a:endParaRPr lang="ru-RU" sz="1600" b="1" kern="1200" dirty="0"/>
        </a:p>
      </dsp:txBody>
      <dsp:txXfrm>
        <a:off x="10103978" y="454123"/>
        <a:ext cx="1429962" cy="1135458"/>
      </dsp:txXfrm>
    </dsp:sp>
    <dsp:sp modelId="{1809F3E6-80C2-4F44-A50E-685403406480}">
      <dsp:nvSpPr>
        <dsp:cNvPr id="0" name=""/>
        <dsp:cNvSpPr/>
      </dsp:nvSpPr>
      <dsp:spPr>
        <a:xfrm>
          <a:off x="9831604" y="1589582"/>
          <a:ext cx="1702336" cy="113545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/>
            <a:t>(программа социально ответственного бизнеса для предложения льготных предложений на товары и услуги для семей с детьми)</a:t>
          </a:r>
          <a:endParaRPr lang="ru-RU" sz="900" kern="1200" dirty="0"/>
        </a:p>
      </dsp:txBody>
      <dsp:txXfrm>
        <a:off x="10103978" y="1589582"/>
        <a:ext cx="1429962" cy="1135458"/>
      </dsp:txXfrm>
    </dsp:sp>
    <dsp:sp modelId="{04637B33-0E6E-46F1-9A1E-59E668CDA2FF}">
      <dsp:nvSpPr>
        <dsp:cNvPr id="0" name=""/>
        <dsp:cNvSpPr/>
      </dsp:nvSpPr>
      <dsp:spPr>
        <a:xfrm>
          <a:off x="9344594" y="146568"/>
          <a:ext cx="748313" cy="7483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/>
            <a:t>8</a:t>
          </a:r>
        </a:p>
      </dsp:txBody>
      <dsp:txXfrm>
        <a:off x="9454182" y="256156"/>
        <a:ext cx="529137" cy="529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F633E-B0A5-4EAE-BD6E-D93B958EAAC7}">
      <dsp:nvSpPr>
        <dsp:cNvPr id="0" name=""/>
        <dsp:cNvSpPr/>
      </dsp:nvSpPr>
      <dsp:spPr>
        <a:xfrm>
          <a:off x="0" y="4294717"/>
          <a:ext cx="8686800" cy="9395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Формирование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семейно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ориентированной среды в регионе посредством ресурсной поддержки участников кластера, нацпроектов, реализации Плана Десятилетия Детства </a:t>
          </a:r>
        </a:p>
      </dsp:txBody>
      <dsp:txXfrm>
        <a:off x="0" y="4294717"/>
        <a:ext cx="8686800" cy="939579"/>
      </dsp:txXfrm>
    </dsp:sp>
    <dsp:sp modelId="{448866BB-6B66-430C-B4DB-17D0C6D21FC0}">
      <dsp:nvSpPr>
        <dsp:cNvPr id="0" name=""/>
        <dsp:cNvSpPr/>
      </dsp:nvSpPr>
      <dsp:spPr>
        <a:xfrm rot="10800000">
          <a:off x="0" y="2863738"/>
          <a:ext cx="8686800" cy="1445072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itchFamily="34" charset="0"/>
              <a:ea typeface="Arial Unicode MS" pitchFamily="34" charset="-128"/>
              <a:cs typeface="Arial" pitchFamily="34" charset="0"/>
            </a:rPr>
            <a:t>Запуск межведомственного и межсекторного проекта «</a:t>
          </a:r>
          <a:r>
            <a:rPr lang="ru-RU" sz="1400" kern="1200" dirty="0" err="1">
              <a:latin typeface="Arial" pitchFamily="34" charset="0"/>
              <a:ea typeface="Arial Unicode MS" pitchFamily="34" charset="-128"/>
              <a:cs typeface="Arial" pitchFamily="34" charset="0"/>
            </a:rPr>
            <a:t>ЗаРождение</a:t>
          </a:r>
          <a:r>
            <a:rPr lang="ru-RU" sz="1400" kern="1200" dirty="0">
              <a:latin typeface="Arial" pitchFamily="34" charset="0"/>
              <a:ea typeface="Arial Unicode MS" pitchFamily="34" charset="-128"/>
              <a:cs typeface="Arial" pitchFamily="34" charset="0"/>
            </a:rPr>
            <a:t>» (Комфортная среда семьи) через организацию работы Семейного ресурсного центра</a:t>
          </a:r>
          <a:endParaRPr lang="ru-RU" sz="1400" kern="1200" dirty="0"/>
        </a:p>
      </dsp:txBody>
      <dsp:txXfrm rot="10800000">
        <a:off x="0" y="2863738"/>
        <a:ext cx="8686800" cy="938964"/>
      </dsp:txXfrm>
    </dsp:sp>
    <dsp:sp modelId="{625790B5-C4A8-448D-AF68-4A5A27B9E146}">
      <dsp:nvSpPr>
        <dsp:cNvPr id="0" name=""/>
        <dsp:cNvSpPr/>
      </dsp:nvSpPr>
      <dsp:spPr>
        <a:xfrm rot="10800000">
          <a:off x="0" y="1432759"/>
          <a:ext cx="8686800" cy="1445072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latin typeface="Arial" pitchFamily="34" charset="0"/>
              <a:ea typeface="Arial Unicode MS" pitchFamily="34" charset="-128"/>
              <a:cs typeface="Arial" pitchFamily="34" charset="0"/>
            </a:rPr>
            <a:t>Инвертаризация</a:t>
          </a:r>
          <a:r>
            <a:rPr lang="ru-RU" sz="1400" kern="1200" dirty="0">
              <a:latin typeface="Arial" pitchFamily="34" charset="0"/>
              <a:ea typeface="Arial Unicode MS" pitchFamily="34" charset="-128"/>
              <a:cs typeface="Arial" pitchFamily="34" charset="0"/>
            </a:rPr>
            <a:t> про-семейных проектов СО НКО, государства, социально ответственного бизнеса, СМИ и выделения зон ответственности через деятельность Координационного совета по демографическому развитию (Рабочей группы) как площадки для принятия решений</a:t>
          </a:r>
          <a:endParaRPr lang="ru-RU" sz="1400" kern="1200" dirty="0"/>
        </a:p>
      </dsp:txBody>
      <dsp:txXfrm rot="10800000">
        <a:off x="0" y="1432759"/>
        <a:ext cx="8686800" cy="938964"/>
      </dsp:txXfrm>
    </dsp:sp>
    <dsp:sp modelId="{5200650A-B9D5-454B-AC1A-8FCEBD267769}">
      <dsp:nvSpPr>
        <dsp:cNvPr id="0" name=""/>
        <dsp:cNvSpPr/>
      </dsp:nvSpPr>
      <dsp:spPr>
        <a:xfrm rot="10800000">
          <a:off x="0" y="0"/>
          <a:ext cx="8686800" cy="1445072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 pitchFamily="34" charset="0"/>
              <a:ea typeface="Arial Unicode MS" pitchFamily="34" charset="-128"/>
              <a:cs typeface="Arial" pitchFamily="34" charset="0"/>
            </a:rPr>
            <a:t>SWOT-</a:t>
          </a:r>
          <a:r>
            <a:rPr lang="ru-RU" sz="1400" kern="1200" dirty="0">
              <a:latin typeface="Arial" pitchFamily="34" charset="0"/>
              <a:ea typeface="Arial Unicode MS" pitchFamily="34" charset="-128"/>
              <a:cs typeface="Arial" pitchFamily="34" charset="0"/>
            </a:rPr>
            <a:t>анализ социально-экономического положения региона, анализ семейно-демографических проблем с привлечением научного сообщества и экспертов в сфере поддержки семьи и защиты детства</a:t>
          </a:r>
          <a:endParaRPr lang="ru-RU" sz="1400" kern="1200" dirty="0"/>
        </a:p>
      </dsp:txBody>
      <dsp:txXfrm rot="10800000">
        <a:off x="0" y="0"/>
        <a:ext cx="8686800" cy="938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7C96D-7B84-46CD-B3B1-AA63ECF13D89}">
      <dsp:nvSpPr>
        <dsp:cNvPr id="0" name=""/>
        <dsp:cNvSpPr/>
      </dsp:nvSpPr>
      <dsp:spPr>
        <a:xfrm>
          <a:off x="3960064" y="3240"/>
          <a:ext cx="1827510" cy="1073238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chemeClr val="tx1"/>
              </a:solidFill>
            </a:rPr>
            <a:t>Правовая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chemeClr val="tx1"/>
              </a:solidFill>
            </a:rPr>
            <a:t>среда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012455" y="55631"/>
        <a:ext cx="1722728" cy="968456"/>
      </dsp:txXfrm>
    </dsp:sp>
    <dsp:sp modelId="{E1A74C0F-9EF6-4E67-94CC-F8764931B44F}">
      <dsp:nvSpPr>
        <dsp:cNvPr id="0" name=""/>
        <dsp:cNvSpPr/>
      </dsp:nvSpPr>
      <dsp:spPr>
        <a:xfrm>
          <a:off x="2794625" y="667825"/>
          <a:ext cx="5058615" cy="5058615"/>
        </a:xfrm>
        <a:custGeom>
          <a:avLst/>
          <a:gdLst/>
          <a:ahLst/>
          <a:cxnLst/>
          <a:rect l="0" t="0" r="0" b="0"/>
          <a:pathLst>
            <a:path>
              <a:moveTo>
                <a:pt x="3005615" y="45252"/>
              </a:moveTo>
              <a:arcTo wR="2529307" hR="2529307" stAng="16851269" swAng="1736643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67703-D4E6-419C-9607-6C899662A39F}">
      <dsp:nvSpPr>
        <dsp:cNvPr id="0" name=""/>
        <dsp:cNvSpPr/>
      </dsp:nvSpPr>
      <dsp:spPr>
        <a:xfrm>
          <a:off x="6423736" y="1262143"/>
          <a:ext cx="1788345" cy="107323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476127" y="1314534"/>
        <a:ext cx="1683563" cy="968456"/>
      </dsp:txXfrm>
    </dsp:sp>
    <dsp:sp modelId="{C2BB88D3-BCDC-4378-A7D0-E86054E77C19}">
      <dsp:nvSpPr>
        <dsp:cNvPr id="0" name=""/>
        <dsp:cNvSpPr/>
      </dsp:nvSpPr>
      <dsp:spPr>
        <a:xfrm>
          <a:off x="2574937" y="526353"/>
          <a:ext cx="5058615" cy="5058615"/>
        </a:xfrm>
        <a:custGeom>
          <a:avLst/>
          <a:gdLst/>
          <a:ahLst/>
          <a:cxnLst/>
          <a:rect l="0" t="0" r="0" b="0"/>
          <a:pathLst>
            <a:path>
              <a:moveTo>
                <a:pt x="4958282" y="1823983"/>
              </a:moveTo>
              <a:arcTo wR="2529307" hR="2529307" stAng="20628468" swAng="2111224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97051-3726-40E5-A8F3-FCFC57250B4D}">
      <dsp:nvSpPr>
        <dsp:cNvPr id="0" name=""/>
        <dsp:cNvSpPr/>
      </dsp:nvSpPr>
      <dsp:spPr>
        <a:xfrm>
          <a:off x="6333387" y="3893631"/>
          <a:ext cx="1845441" cy="1073238"/>
        </a:xfrm>
        <a:prstGeom prst="round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chemeClr val="tx1"/>
              </a:solidFill>
            </a:rPr>
            <a:t>Социальная среда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385778" y="3946022"/>
        <a:ext cx="1740659" cy="968456"/>
      </dsp:txXfrm>
    </dsp:sp>
    <dsp:sp modelId="{FA9822CD-A0D6-49BB-B224-6DE74A53BCC2}">
      <dsp:nvSpPr>
        <dsp:cNvPr id="0" name=""/>
        <dsp:cNvSpPr/>
      </dsp:nvSpPr>
      <dsp:spPr>
        <a:xfrm>
          <a:off x="2822097" y="403977"/>
          <a:ext cx="5058615" cy="5058615"/>
        </a:xfrm>
        <a:custGeom>
          <a:avLst/>
          <a:gdLst/>
          <a:ahLst/>
          <a:cxnLst/>
          <a:rect l="0" t="0" r="0" b="0"/>
          <a:pathLst>
            <a:path>
              <a:moveTo>
                <a:pt x="4024034" y="4569698"/>
              </a:moveTo>
              <a:arcTo wR="2529307" hR="2529307" stAng="3226480" swAng="1542976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CC461-0104-4FF0-8B93-987A11508D4E}">
      <dsp:nvSpPr>
        <dsp:cNvPr id="0" name=""/>
        <dsp:cNvSpPr/>
      </dsp:nvSpPr>
      <dsp:spPr>
        <a:xfrm>
          <a:off x="3946202" y="5061856"/>
          <a:ext cx="1855232" cy="1073238"/>
        </a:xfrm>
        <a:prstGeom prst="round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chemeClr val="tx1"/>
              </a:solidFill>
            </a:rPr>
            <a:t>Информационная среда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998593" y="5114247"/>
        <a:ext cx="1750450" cy="968456"/>
      </dsp:txXfrm>
    </dsp:sp>
    <dsp:sp modelId="{0B438837-AE77-4B8B-A992-75A15F0A1066}">
      <dsp:nvSpPr>
        <dsp:cNvPr id="0" name=""/>
        <dsp:cNvSpPr/>
      </dsp:nvSpPr>
      <dsp:spPr>
        <a:xfrm>
          <a:off x="1730662" y="383156"/>
          <a:ext cx="5058615" cy="5058615"/>
        </a:xfrm>
        <a:custGeom>
          <a:avLst/>
          <a:gdLst/>
          <a:ahLst/>
          <a:cxnLst/>
          <a:rect l="0" t="0" r="0" b="0"/>
          <a:pathLst>
            <a:path>
              <a:moveTo>
                <a:pt x="2203163" y="5037500"/>
              </a:moveTo>
              <a:arcTo wR="2529307" hR="2529307" stAng="5844522" swAng="1679597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AD91A-7404-4811-AE55-9211DD7F5D4B}">
      <dsp:nvSpPr>
        <dsp:cNvPr id="0" name=""/>
        <dsp:cNvSpPr/>
      </dsp:nvSpPr>
      <dsp:spPr>
        <a:xfrm>
          <a:off x="1463730" y="3893631"/>
          <a:ext cx="1874997" cy="1073238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chemeClr val="tx1"/>
              </a:solidFill>
            </a:rPr>
            <a:t>Экономическая среда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516121" y="3946022"/>
        <a:ext cx="1770215" cy="968456"/>
      </dsp:txXfrm>
    </dsp:sp>
    <dsp:sp modelId="{123F3FF3-073E-4597-B032-91FC70159BC3}">
      <dsp:nvSpPr>
        <dsp:cNvPr id="0" name=""/>
        <dsp:cNvSpPr/>
      </dsp:nvSpPr>
      <dsp:spPr>
        <a:xfrm>
          <a:off x="2051223" y="584422"/>
          <a:ext cx="5058615" cy="5058615"/>
        </a:xfrm>
        <a:custGeom>
          <a:avLst/>
          <a:gdLst/>
          <a:ahLst/>
          <a:cxnLst/>
          <a:rect l="0" t="0" r="0" b="0"/>
          <a:pathLst>
            <a:path>
              <a:moveTo>
                <a:pt x="118377" y="3294037"/>
              </a:moveTo>
              <a:arcTo wR="2529307" hR="2529307" stAng="9744081" swAng="2159705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52D54-5EB7-48AC-8BB2-59FDD286FC4F}">
      <dsp:nvSpPr>
        <dsp:cNvPr id="0" name=""/>
        <dsp:cNvSpPr/>
      </dsp:nvSpPr>
      <dsp:spPr>
        <a:xfrm>
          <a:off x="1461877" y="1227165"/>
          <a:ext cx="1878695" cy="10732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1"/>
              </a:solidFill>
            </a:rPr>
            <a:t>Инфраструктурная среда</a:t>
          </a:r>
        </a:p>
      </dsp:txBody>
      <dsp:txXfrm>
        <a:off x="1514268" y="1279556"/>
        <a:ext cx="1773913" cy="968456"/>
      </dsp:txXfrm>
    </dsp:sp>
    <dsp:sp modelId="{08FF340C-967E-491C-8AD3-E85AF9B30781}">
      <dsp:nvSpPr>
        <dsp:cNvPr id="0" name=""/>
        <dsp:cNvSpPr/>
      </dsp:nvSpPr>
      <dsp:spPr>
        <a:xfrm>
          <a:off x="1809388" y="682181"/>
          <a:ext cx="5058615" cy="5058615"/>
        </a:xfrm>
        <a:custGeom>
          <a:avLst/>
          <a:gdLst/>
          <a:ahLst/>
          <a:cxnLst/>
          <a:rect l="0" t="0" r="0" b="0"/>
          <a:pathLst>
            <a:path>
              <a:moveTo>
                <a:pt x="971112" y="536966"/>
              </a:moveTo>
              <a:arcTo wR="2529307" hR="2529307" stAng="13918278" swAng="174752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84A9B-5D07-4AD0-9E52-8FE505E9AAEE}">
      <dsp:nvSpPr>
        <dsp:cNvPr id="0" name=""/>
        <dsp:cNvSpPr/>
      </dsp:nvSpPr>
      <dsp:spPr>
        <a:xfrm>
          <a:off x="3319" y="101146"/>
          <a:ext cx="1763469" cy="5097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Инфраструктурная среда</a:t>
          </a:r>
        </a:p>
      </dsp:txBody>
      <dsp:txXfrm>
        <a:off x="3319" y="101146"/>
        <a:ext cx="1763469" cy="509737"/>
      </dsp:txXfrm>
    </dsp:sp>
    <dsp:sp modelId="{2CB01114-1CEA-443C-B1F4-FD89ADD9BFB2}">
      <dsp:nvSpPr>
        <dsp:cNvPr id="0" name=""/>
        <dsp:cNvSpPr/>
      </dsp:nvSpPr>
      <dsp:spPr>
        <a:xfrm>
          <a:off x="3319" y="610883"/>
          <a:ext cx="1763469" cy="50356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Достаточность базовых учреждений (медицинских, образовательных, спортивных, социальных и пр.)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/>
            <a:t>Транспортная и пешеходная доступность основных жизнеобеспечивающих пунктов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Семейно-ориентированная жилая среда (необходимое обустройство жилых площадей и придомовых территорий)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Доступность современных благ и технологий для обустройства среды своего обитания</a:t>
          </a:r>
        </a:p>
      </dsp:txBody>
      <dsp:txXfrm>
        <a:off x="3319" y="610883"/>
        <a:ext cx="1763469" cy="5035627"/>
      </dsp:txXfrm>
    </dsp:sp>
    <dsp:sp modelId="{4D7B231B-D33B-480E-990B-E8D9928175A5}">
      <dsp:nvSpPr>
        <dsp:cNvPr id="0" name=""/>
        <dsp:cNvSpPr/>
      </dsp:nvSpPr>
      <dsp:spPr>
        <a:xfrm>
          <a:off x="2013674" y="101146"/>
          <a:ext cx="1763469" cy="5097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/>
            <a:t>Правовая среда</a:t>
          </a:r>
        </a:p>
      </dsp:txBody>
      <dsp:txXfrm>
        <a:off x="2013674" y="101146"/>
        <a:ext cx="1763469" cy="509737"/>
      </dsp:txXfrm>
    </dsp:sp>
    <dsp:sp modelId="{96456ACB-42BD-403B-951C-BC4543A20E5F}">
      <dsp:nvSpPr>
        <dsp:cNvPr id="0" name=""/>
        <dsp:cNvSpPr/>
      </dsp:nvSpPr>
      <dsp:spPr>
        <a:xfrm>
          <a:off x="2013674" y="610883"/>
          <a:ext cx="1763469" cy="503562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Наличие и адекватность нормативной базы основным потребностям семей с детьми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Комплекс гарантий и мер государственной поддержки семей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Наличие жесткого объективного контроля за исполнением имеющихся законов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Общественная экспертиза и возможность внесения законодательных инициатив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Уведомительное понятное информирование граждан о существующих льготах </a:t>
          </a:r>
        </a:p>
      </dsp:txBody>
      <dsp:txXfrm>
        <a:off x="2013674" y="610883"/>
        <a:ext cx="1763469" cy="5035627"/>
      </dsp:txXfrm>
    </dsp:sp>
    <dsp:sp modelId="{3F714F76-A7AF-469C-A9A7-92EE7125D916}">
      <dsp:nvSpPr>
        <dsp:cNvPr id="0" name=""/>
        <dsp:cNvSpPr/>
      </dsp:nvSpPr>
      <dsp:spPr>
        <a:xfrm>
          <a:off x="4024029" y="101146"/>
          <a:ext cx="1763469" cy="5097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/>
            <a:t>Социальная среда</a:t>
          </a:r>
        </a:p>
      </dsp:txBody>
      <dsp:txXfrm>
        <a:off x="4024029" y="101146"/>
        <a:ext cx="1763469" cy="509737"/>
      </dsp:txXfrm>
    </dsp:sp>
    <dsp:sp modelId="{9225916A-0E17-4102-8381-1DA1B5628BED}">
      <dsp:nvSpPr>
        <dsp:cNvPr id="0" name=""/>
        <dsp:cNvSpPr/>
      </dsp:nvSpPr>
      <dsp:spPr>
        <a:xfrm>
          <a:off x="4024029" y="610883"/>
          <a:ext cx="1763469" cy="503562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Наличие развитой социальной инфраструктуры с пошаговым доступом и квалифицированными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Наличие ресурсных центров и единого окна доступа к социальным услугам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Наличие организаций, реализующих механизмы самоуправления и самоорганизации жителей для решения социально значимых проблем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Наличие общественных организаций для защиты интересов семей с детьми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Наличие рекреационных зон для активного досуга и отдыха </a:t>
          </a:r>
        </a:p>
      </dsp:txBody>
      <dsp:txXfrm>
        <a:off x="4024029" y="610883"/>
        <a:ext cx="1763469" cy="5035627"/>
      </dsp:txXfrm>
    </dsp:sp>
    <dsp:sp modelId="{6FDF8018-779B-4591-B3B9-BCECCC914D65}">
      <dsp:nvSpPr>
        <dsp:cNvPr id="0" name=""/>
        <dsp:cNvSpPr/>
      </dsp:nvSpPr>
      <dsp:spPr>
        <a:xfrm>
          <a:off x="6034385" y="101146"/>
          <a:ext cx="1763469" cy="5097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/>
            <a:t>Культурная среда</a:t>
          </a:r>
        </a:p>
      </dsp:txBody>
      <dsp:txXfrm>
        <a:off x="6034385" y="101146"/>
        <a:ext cx="1763469" cy="509737"/>
      </dsp:txXfrm>
    </dsp:sp>
    <dsp:sp modelId="{EBA4CC60-A268-4070-A877-6C2C80D7C52F}">
      <dsp:nvSpPr>
        <dsp:cNvPr id="0" name=""/>
        <dsp:cNvSpPr/>
      </dsp:nvSpPr>
      <dsp:spPr>
        <a:xfrm>
          <a:off x="6034385" y="610883"/>
          <a:ext cx="1763469" cy="503562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Традиционная благополучная семья как ценностный ориентир национальной демографической политики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Установка общества на позитивное восприятие традиционных семей с устойчивыми семейными отношениями и большим количеством детей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Сохранение и активная поддержка культурных национальных традиций семейной жизни и семейных ценностей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Устойчивые межпоколенные связи и возможность передачи опыта подрастающим поколениям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Развитые механизмы воспитания и перевоспитания трудных детей и подростков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Толерантное отношение ко всем национальным культурам народов, населяющих Россию и возможность культурного обмена между нациями и народностями</a:t>
          </a:r>
        </a:p>
      </dsp:txBody>
      <dsp:txXfrm>
        <a:off x="6034385" y="610883"/>
        <a:ext cx="1763469" cy="5035627"/>
      </dsp:txXfrm>
    </dsp:sp>
    <dsp:sp modelId="{8496BE96-B7BB-4D9A-8AC8-BD3DC3DF70D5}">
      <dsp:nvSpPr>
        <dsp:cNvPr id="0" name=""/>
        <dsp:cNvSpPr/>
      </dsp:nvSpPr>
      <dsp:spPr>
        <a:xfrm>
          <a:off x="8044740" y="101146"/>
          <a:ext cx="1763469" cy="5097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/>
            <a:t>Информационная среда</a:t>
          </a:r>
        </a:p>
      </dsp:txBody>
      <dsp:txXfrm>
        <a:off x="8044740" y="101146"/>
        <a:ext cx="1763469" cy="509737"/>
      </dsp:txXfrm>
    </dsp:sp>
    <dsp:sp modelId="{E8F0187B-93F9-47F5-9F8A-F822EAE2B8A2}">
      <dsp:nvSpPr>
        <dsp:cNvPr id="0" name=""/>
        <dsp:cNvSpPr/>
      </dsp:nvSpPr>
      <dsp:spPr>
        <a:xfrm>
          <a:off x="8044740" y="610883"/>
          <a:ext cx="1763469" cy="5035627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Возможность открытого доступа к важной для семьи информации и прямого диалога с органами государственной власти и управления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Возможность контролировать доступ в интернет для защиты детей от деструктивного контента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Наличие собственной цифровой платформы для общения российских семей по самому широкому кругу вопросов жизни семьи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Возможность влиять на нравственность медиа-контента в СМИ и интернете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Социогуманитарный, а не технологический вектор цифровой трансформации</a:t>
          </a:r>
        </a:p>
      </dsp:txBody>
      <dsp:txXfrm>
        <a:off x="8044740" y="610883"/>
        <a:ext cx="1763469" cy="5035627"/>
      </dsp:txXfrm>
    </dsp:sp>
    <dsp:sp modelId="{724445BB-0F30-4BFC-825A-151CDD238781}">
      <dsp:nvSpPr>
        <dsp:cNvPr id="0" name=""/>
        <dsp:cNvSpPr/>
      </dsp:nvSpPr>
      <dsp:spPr>
        <a:xfrm>
          <a:off x="10055096" y="101146"/>
          <a:ext cx="1763469" cy="5097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/>
            <a:t>Экономическая среда</a:t>
          </a:r>
        </a:p>
      </dsp:txBody>
      <dsp:txXfrm>
        <a:off x="10055096" y="101146"/>
        <a:ext cx="1763469" cy="509737"/>
      </dsp:txXfrm>
    </dsp:sp>
    <dsp:sp modelId="{029CC225-AF40-400D-9EFB-0707CE16FCE1}">
      <dsp:nvSpPr>
        <dsp:cNvPr id="0" name=""/>
        <dsp:cNvSpPr/>
      </dsp:nvSpPr>
      <dsp:spPr>
        <a:xfrm>
          <a:off x="10055096" y="610883"/>
          <a:ext cx="1763469" cy="50356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Соблюдение принципа «экономика для человека, а не человек для экономики»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Наличие равных стартовых условий и открытые возможности для деловой и профессиональной карьеры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Изменение потребительской идеологии на разумное и сберегающее природу потребление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Социальная и экологическая ответственность бизнеса за последствия своей деятельности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Социальная ориентация всей экономики с акцентом на учет потребностей каждой российской семьи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/>
            <a:t>Получение каждой семьей доходов (ренты) от использования национальных природных ресурсов страны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Отсутствие половой и возрастной дискриминации при приеме на работу и оплате труда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/>
            <a:t>Оплата труда матери-домохозяйки как профессионального труда по воспитанию и развитию детей</a:t>
          </a:r>
        </a:p>
      </dsp:txBody>
      <dsp:txXfrm>
        <a:off x="10055096" y="610883"/>
        <a:ext cx="1763469" cy="50356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6E592-3680-4F72-8D32-96B70D483512}">
      <dsp:nvSpPr>
        <dsp:cNvPr id="0" name=""/>
        <dsp:cNvSpPr/>
      </dsp:nvSpPr>
      <dsp:spPr>
        <a:xfrm rot="10800000">
          <a:off x="1722175" y="2497"/>
          <a:ext cx="5776722" cy="1068544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119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Arial" pitchFamily="34" charset="0"/>
              <a:ea typeface="Arial Unicode MS" pitchFamily="34" charset="-128"/>
              <a:cs typeface="Arial" pitchFamily="34" charset="0"/>
            </a:rPr>
            <a:t>создание условий для создания и развития семьи, рождения и достойного воспитания детей</a:t>
          </a:r>
          <a:endParaRPr lang="ru-RU" sz="2200" kern="1200" dirty="0"/>
        </a:p>
      </dsp:txBody>
      <dsp:txXfrm rot="10800000">
        <a:off x="1989311" y="2497"/>
        <a:ext cx="5509586" cy="1068544"/>
      </dsp:txXfrm>
    </dsp:sp>
    <dsp:sp modelId="{8B93688E-48AD-4240-B743-12E15B843CBA}">
      <dsp:nvSpPr>
        <dsp:cNvPr id="0" name=""/>
        <dsp:cNvSpPr/>
      </dsp:nvSpPr>
      <dsp:spPr>
        <a:xfrm>
          <a:off x="1187902" y="2497"/>
          <a:ext cx="1068544" cy="10685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D19AA1-53A1-4EF5-B236-DBD845490D4F}">
      <dsp:nvSpPr>
        <dsp:cNvPr id="0" name=""/>
        <dsp:cNvSpPr/>
      </dsp:nvSpPr>
      <dsp:spPr>
        <a:xfrm rot="10800000">
          <a:off x="1722175" y="1390010"/>
          <a:ext cx="5776722" cy="106854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119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Arial" pitchFamily="34" charset="0"/>
              <a:ea typeface="Arial Unicode MS" pitchFamily="34" charset="-128"/>
              <a:cs typeface="Arial" pitchFamily="34" charset="0"/>
            </a:rPr>
            <a:t>укрепление института семьи, повышение статуса материнства и отцовства в общественном сознании</a:t>
          </a:r>
          <a:endParaRPr lang="ru-RU" sz="2200" kern="1200" dirty="0"/>
        </a:p>
      </dsp:txBody>
      <dsp:txXfrm rot="10800000">
        <a:off x="1989311" y="1390010"/>
        <a:ext cx="5509586" cy="1068544"/>
      </dsp:txXfrm>
    </dsp:sp>
    <dsp:sp modelId="{7B3AA3EA-591F-47EE-A81D-60E75654B4A2}">
      <dsp:nvSpPr>
        <dsp:cNvPr id="0" name=""/>
        <dsp:cNvSpPr/>
      </dsp:nvSpPr>
      <dsp:spPr>
        <a:xfrm>
          <a:off x="1187902" y="1390010"/>
          <a:ext cx="1068544" cy="10685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B3F61E-595D-4242-A306-BE3EE39F1A83}">
      <dsp:nvSpPr>
        <dsp:cNvPr id="0" name=""/>
        <dsp:cNvSpPr/>
      </dsp:nvSpPr>
      <dsp:spPr>
        <a:xfrm rot="10800000">
          <a:off x="1722175" y="2777522"/>
          <a:ext cx="5776722" cy="1068544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119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Arial" pitchFamily="34" charset="0"/>
              <a:ea typeface="Arial Unicode MS" pitchFamily="34" charset="-128"/>
              <a:cs typeface="Arial" pitchFamily="34" charset="0"/>
            </a:rPr>
            <a:t>повышение уровня правовой культуры людей и снижение уровня социальной напряженности</a:t>
          </a:r>
          <a:endParaRPr lang="ru-RU" sz="2200" kern="1200" dirty="0"/>
        </a:p>
      </dsp:txBody>
      <dsp:txXfrm rot="10800000">
        <a:off x="1989311" y="2777522"/>
        <a:ext cx="5509586" cy="1068544"/>
      </dsp:txXfrm>
    </dsp:sp>
    <dsp:sp modelId="{C22A9223-2FA8-4FEF-84EB-6F491A335016}">
      <dsp:nvSpPr>
        <dsp:cNvPr id="0" name=""/>
        <dsp:cNvSpPr/>
      </dsp:nvSpPr>
      <dsp:spPr>
        <a:xfrm>
          <a:off x="1187902" y="2777522"/>
          <a:ext cx="1068544" cy="10685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EDED7F8-31EB-459D-9CB2-4AC2F3831FB4}">
      <dsp:nvSpPr>
        <dsp:cNvPr id="0" name=""/>
        <dsp:cNvSpPr/>
      </dsp:nvSpPr>
      <dsp:spPr>
        <a:xfrm rot="10800000">
          <a:off x="1722175" y="4165035"/>
          <a:ext cx="5776722" cy="1068544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119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Arial" panose="020B0604020202020204" pitchFamily="34" charset="0"/>
              <a:cs typeface="Arial" panose="020B0604020202020204" pitchFamily="34" charset="0"/>
            </a:rPr>
            <a:t>увеличение рождаемости, снижение количества абортов и разводов</a:t>
          </a:r>
        </a:p>
      </dsp:txBody>
      <dsp:txXfrm rot="10800000">
        <a:off x="1989311" y="4165035"/>
        <a:ext cx="5509586" cy="1068544"/>
      </dsp:txXfrm>
    </dsp:sp>
    <dsp:sp modelId="{C476D771-8D9F-4DB7-843F-AFA78210A5B0}">
      <dsp:nvSpPr>
        <dsp:cNvPr id="0" name=""/>
        <dsp:cNvSpPr/>
      </dsp:nvSpPr>
      <dsp:spPr>
        <a:xfrm>
          <a:off x="1187902" y="4165035"/>
          <a:ext cx="1068544" cy="10685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BE8F2-7845-410C-8B09-786325381310}">
      <dsp:nvSpPr>
        <dsp:cNvPr id="0" name=""/>
        <dsp:cNvSpPr/>
      </dsp:nvSpPr>
      <dsp:spPr>
        <a:xfrm>
          <a:off x="0" y="1383"/>
          <a:ext cx="10309749" cy="6512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Формировать общественное признание семей с детьми и многодетных семей посредством организации городских и региональных мероприятий, социальной семейной рекламы, создание городской и социальной инфраструктуры для семей</a:t>
          </a:r>
        </a:p>
      </dsp:txBody>
      <dsp:txXfrm>
        <a:off x="31790" y="33173"/>
        <a:ext cx="10246169" cy="587633"/>
      </dsp:txXfrm>
    </dsp:sp>
    <dsp:sp modelId="{E30850C8-59BF-4A6D-83D3-176820A4F7D9}">
      <dsp:nvSpPr>
        <dsp:cNvPr id="0" name=""/>
        <dsp:cNvSpPr/>
      </dsp:nvSpPr>
      <dsp:spPr>
        <a:xfrm>
          <a:off x="0" y="666814"/>
          <a:ext cx="10309749" cy="6512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Реализовать семейно-ориентированный подход в профессиональной среде – повышение квалификации специалистов сферы образования, здравоохранения, культуры, соцзащиты через бесплатный портал </a:t>
          </a:r>
          <a:r>
            <a:rPr lang="en-US" sz="1200" kern="1200" dirty="0"/>
            <a:t>sdo.lestvicza.ru</a:t>
          </a:r>
          <a:endParaRPr lang="ru-RU" sz="1200" kern="1200" dirty="0"/>
        </a:p>
      </dsp:txBody>
      <dsp:txXfrm>
        <a:off x="31790" y="698604"/>
        <a:ext cx="10246169" cy="587633"/>
      </dsp:txXfrm>
    </dsp:sp>
    <dsp:sp modelId="{E41DBE2E-DF01-45F5-87E5-ABC52956EFAD}">
      <dsp:nvSpPr>
        <dsp:cNvPr id="0" name=""/>
        <dsp:cNvSpPr/>
      </dsp:nvSpPr>
      <dsp:spPr>
        <a:xfrm>
          <a:off x="0" y="1332245"/>
          <a:ext cx="10309749" cy="6512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Обеспечить информационную, юридическую, психологическую и материальную поддержку семей с детьми, включая вопросы трудоустройства и гибкого графика для семей с детьми, услуги социальной няни, улучшение жилищных условий</a:t>
          </a:r>
        </a:p>
      </dsp:txBody>
      <dsp:txXfrm>
        <a:off x="31790" y="1364035"/>
        <a:ext cx="10246169" cy="587633"/>
      </dsp:txXfrm>
    </dsp:sp>
    <dsp:sp modelId="{77E0DA52-50D5-4B30-A9EB-F31344D2C32E}">
      <dsp:nvSpPr>
        <dsp:cNvPr id="0" name=""/>
        <dsp:cNvSpPr/>
      </dsp:nvSpPr>
      <dsp:spPr>
        <a:xfrm>
          <a:off x="0" y="1997676"/>
          <a:ext cx="10309749" cy="6512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Организовать комплексную работу по формированию положительного образа семьи у подрастающего поколения и молодежи, созданию и сохранению молодых семей, профилактике разводов</a:t>
          </a:r>
        </a:p>
      </dsp:txBody>
      <dsp:txXfrm>
        <a:off x="31790" y="2029466"/>
        <a:ext cx="10246169" cy="587633"/>
      </dsp:txXfrm>
    </dsp:sp>
    <dsp:sp modelId="{D8D1428E-5457-412F-8343-563B137B889E}">
      <dsp:nvSpPr>
        <dsp:cNvPr id="0" name=""/>
        <dsp:cNvSpPr/>
      </dsp:nvSpPr>
      <dsp:spPr>
        <a:xfrm>
          <a:off x="0" y="2663107"/>
          <a:ext cx="10309749" cy="6512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Организовать комплексную систему дополнительного образования и досуга, а также семейного отдыха в соответствии с интересами всех членов семьи одновременно</a:t>
          </a:r>
        </a:p>
      </dsp:txBody>
      <dsp:txXfrm>
        <a:off x="31790" y="2694897"/>
        <a:ext cx="10246169" cy="587633"/>
      </dsp:txXfrm>
    </dsp:sp>
    <dsp:sp modelId="{27ECAFE6-3024-44F3-A579-9B9CA6EC2020}">
      <dsp:nvSpPr>
        <dsp:cNvPr id="0" name=""/>
        <dsp:cNvSpPr/>
      </dsp:nvSpPr>
      <dsp:spPr>
        <a:xfrm>
          <a:off x="0" y="3328538"/>
          <a:ext cx="10309749" cy="6512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Развивать взаимодействие с социально ориентированным бизнесом для предоставления льготных условий на приобретение товаров и услуг семьям с детьми</a:t>
          </a:r>
        </a:p>
      </dsp:txBody>
      <dsp:txXfrm>
        <a:off x="31790" y="3360328"/>
        <a:ext cx="10246169" cy="587633"/>
      </dsp:txXfrm>
    </dsp:sp>
    <dsp:sp modelId="{73BAF349-3865-44E9-A3E2-A4BB7CDA4953}">
      <dsp:nvSpPr>
        <dsp:cNvPr id="0" name=""/>
        <dsp:cNvSpPr/>
      </dsp:nvSpPr>
      <dsp:spPr>
        <a:xfrm>
          <a:off x="0" y="3993969"/>
          <a:ext cx="10309749" cy="6512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Создать работающий алгоритм и механизм взаимодействия государственных структур, семейно-ориентированных НКО, социально ответственного бизнеса по выявлению кризисных семей, в том числе многодетных и неполных семей для оказанию комплексной и системной помощи с целью профилактики абортов, отказа от новорожденных и социального сиротства</a:t>
          </a:r>
        </a:p>
      </dsp:txBody>
      <dsp:txXfrm>
        <a:off x="31790" y="4025759"/>
        <a:ext cx="10246169" cy="587633"/>
      </dsp:txXfrm>
    </dsp:sp>
    <dsp:sp modelId="{951CC94B-4DD6-4469-8A18-50AA10203506}">
      <dsp:nvSpPr>
        <dsp:cNvPr id="0" name=""/>
        <dsp:cNvSpPr/>
      </dsp:nvSpPr>
      <dsp:spPr>
        <a:xfrm>
          <a:off x="0" y="4659400"/>
          <a:ext cx="10309749" cy="6512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Обеспечить социальное сопровождение ресурсных семей (оказание благотворительной и иной помощи, предоставление места в группе по присмотру и уходу, помощь в поиске жилья и работы, обучение профессии) </a:t>
          </a:r>
        </a:p>
      </dsp:txBody>
      <dsp:txXfrm>
        <a:off x="31790" y="4691190"/>
        <a:ext cx="10246169" cy="587633"/>
      </dsp:txXfrm>
    </dsp:sp>
    <dsp:sp modelId="{36C3BCA1-EA94-482C-87C8-CE08E4E95616}">
      <dsp:nvSpPr>
        <dsp:cNvPr id="0" name=""/>
        <dsp:cNvSpPr/>
      </dsp:nvSpPr>
      <dsp:spPr>
        <a:xfrm>
          <a:off x="0" y="5324831"/>
          <a:ext cx="10309749" cy="6512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Расширить механизм оказания помощи семьям в трудной жизненной ситуации, в т.ч. применяя меру господдержки в форме социального контракта</a:t>
          </a:r>
        </a:p>
      </dsp:txBody>
      <dsp:txXfrm>
        <a:off x="31790" y="5356621"/>
        <a:ext cx="10246169" cy="5876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618F3-0C69-405D-9BE6-5B7FD9E904B7}">
      <dsp:nvSpPr>
        <dsp:cNvPr id="0" name=""/>
        <dsp:cNvSpPr/>
      </dsp:nvSpPr>
      <dsp:spPr>
        <a:xfrm>
          <a:off x="573283" y="786082"/>
          <a:ext cx="1074705" cy="71682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Жертвы стихийных бедствий, жертвы насилия</a:t>
          </a:r>
        </a:p>
      </dsp:txBody>
      <dsp:txXfrm>
        <a:off x="745236" y="786082"/>
        <a:ext cx="902752" cy="716828"/>
      </dsp:txXfrm>
    </dsp:sp>
    <dsp:sp modelId="{7F5EFF63-A751-43AC-AC31-4F91398CE52F}">
      <dsp:nvSpPr>
        <dsp:cNvPr id="0" name=""/>
        <dsp:cNvSpPr/>
      </dsp:nvSpPr>
      <dsp:spPr>
        <a:xfrm>
          <a:off x="107" y="499494"/>
          <a:ext cx="716470" cy="7164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 </a:t>
          </a:r>
        </a:p>
      </dsp:txBody>
      <dsp:txXfrm>
        <a:off x="105032" y="604419"/>
        <a:ext cx="506620" cy="506620"/>
      </dsp:txXfrm>
    </dsp:sp>
    <dsp:sp modelId="{8C1867C3-3820-4E4E-964C-641D49410C95}">
      <dsp:nvSpPr>
        <dsp:cNvPr id="0" name=""/>
        <dsp:cNvSpPr/>
      </dsp:nvSpPr>
      <dsp:spPr>
        <a:xfrm>
          <a:off x="2364460" y="786082"/>
          <a:ext cx="1074705" cy="71682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Неполные семьи</a:t>
          </a:r>
        </a:p>
      </dsp:txBody>
      <dsp:txXfrm>
        <a:off x="2536413" y="786082"/>
        <a:ext cx="902752" cy="716828"/>
      </dsp:txXfrm>
    </dsp:sp>
    <dsp:sp modelId="{BA2B94E2-677A-4B4F-8F98-A5EA1223A508}">
      <dsp:nvSpPr>
        <dsp:cNvPr id="0" name=""/>
        <dsp:cNvSpPr/>
      </dsp:nvSpPr>
      <dsp:spPr>
        <a:xfrm>
          <a:off x="1791283" y="499494"/>
          <a:ext cx="716470" cy="7164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 </a:t>
          </a:r>
        </a:p>
      </dsp:txBody>
      <dsp:txXfrm>
        <a:off x="1896208" y="604419"/>
        <a:ext cx="506620" cy="506620"/>
      </dsp:txXfrm>
    </dsp:sp>
    <dsp:sp modelId="{23FB1E9A-5DC8-4C60-96C5-7AA562605BA8}">
      <dsp:nvSpPr>
        <dsp:cNvPr id="0" name=""/>
        <dsp:cNvSpPr/>
      </dsp:nvSpPr>
      <dsp:spPr>
        <a:xfrm>
          <a:off x="4155636" y="786082"/>
          <a:ext cx="1074705" cy="71682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/>
            <a:t>Многодет-ные</a:t>
          </a:r>
          <a:r>
            <a:rPr lang="ru-RU" sz="1200" kern="1200" dirty="0"/>
            <a:t> семьи</a:t>
          </a:r>
        </a:p>
      </dsp:txBody>
      <dsp:txXfrm>
        <a:off x="4327589" y="786082"/>
        <a:ext cx="902752" cy="716828"/>
      </dsp:txXfrm>
    </dsp:sp>
    <dsp:sp modelId="{2AD01B59-55BA-4862-B15E-233FF9C8711F}">
      <dsp:nvSpPr>
        <dsp:cNvPr id="0" name=""/>
        <dsp:cNvSpPr/>
      </dsp:nvSpPr>
      <dsp:spPr>
        <a:xfrm>
          <a:off x="3582459" y="499494"/>
          <a:ext cx="716470" cy="7164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 </a:t>
          </a:r>
        </a:p>
      </dsp:txBody>
      <dsp:txXfrm>
        <a:off x="3687384" y="604419"/>
        <a:ext cx="506620" cy="506620"/>
      </dsp:txXfrm>
    </dsp:sp>
    <dsp:sp modelId="{1E7FA3E0-BAEF-4F37-886B-8CCF1BA9B735}">
      <dsp:nvSpPr>
        <dsp:cNvPr id="0" name=""/>
        <dsp:cNvSpPr/>
      </dsp:nvSpPr>
      <dsp:spPr>
        <a:xfrm>
          <a:off x="5946812" y="786082"/>
          <a:ext cx="1074705" cy="71682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Приемные и замещаю-</a:t>
          </a:r>
          <a:r>
            <a:rPr lang="ru-RU" sz="1200" kern="1200" dirty="0" err="1"/>
            <a:t>щие</a:t>
          </a:r>
          <a:r>
            <a:rPr lang="ru-RU" sz="1200" kern="1200" dirty="0"/>
            <a:t> семьи</a:t>
          </a:r>
        </a:p>
      </dsp:txBody>
      <dsp:txXfrm>
        <a:off x="6118765" y="786082"/>
        <a:ext cx="902752" cy="716828"/>
      </dsp:txXfrm>
    </dsp:sp>
    <dsp:sp modelId="{CF67E8AB-6136-4DA7-8E59-93A3D6698D1B}">
      <dsp:nvSpPr>
        <dsp:cNvPr id="0" name=""/>
        <dsp:cNvSpPr/>
      </dsp:nvSpPr>
      <dsp:spPr>
        <a:xfrm>
          <a:off x="5373636" y="499494"/>
          <a:ext cx="716470" cy="7164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 </a:t>
          </a:r>
        </a:p>
      </dsp:txBody>
      <dsp:txXfrm>
        <a:off x="5478561" y="604419"/>
        <a:ext cx="506620" cy="506620"/>
      </dsp:txXfrm>
    </dsp:sp>
    <dsp:sp modelId="{770C0605-5C30-4078-B05F-6FF1B10AACD9}">
      <dsp:nvSpPr>
        <dsp:cNvPr id="0" name=""/>
        <dsp:cNvSpPr/>
      </dsp:nvSpPr>
      <dsp:spPr>
        <a:xfrm>
          <a:off x="7737988" y="786082"/>
          <a:ext cx="1074705" cy="716828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Бывшие воспитанники детских домов</a:t>
          </a:r>
        </a:p>
      </dsp:txBody>
      <dsp:txXfrm>
        <a:off x="7909941" y="786082"/>
        <a:ext cx="902752" cy="716828"/>
      </dsp:txXfrm>
    </dsp:sp>
    <dsp:sp modelId="{ABB3649E-59AB-4082-B493-F82767FDA76C}">
      <dsp:nvSpPr>
        <dsp:cNvPr id="0" name=""/>
        <dsp:cNvSpPr/>
      </dsp:nvSpPr>
      <dsp:spPr>
        <a:xfrm>
          <a:off x="7164812" y="499494"/>
          <a:ext cx="716470" cy="71647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 </a:t>
          </a:r>
        </a:p>
      </dsp:txBody>
      <dsp:txXfrm>
        <a:off x="7269737" y="604419"/>
        <a:ext cx="506620" cy="5066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6E7AD-2263-432D-81EA-5C0337C2EF4F}">
      <dsp:nvSpPr>
        <dsp:cNvPr id="0" name=""/>
        <dsp:cNvSpPr/>
      </dsp:nvSpPr>
      <dsp:spPr>
        <a:xfrm>
          <a:off x="0" y="0"/>
          <a:ext cx="9880963" cy="840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/>
            <a:t>Социальная диагностика семьи </a:t>
          </a:r>
          <a:r>
            <a:rPr lang="ru-RU" sz="1200" kern="1200" dirty="0"/>
            <a:t>– постоянно присутствующий компонент деятельности специалиста по работе с семьей. При диагностике учитывается сложность проблем, с которыми столкнулась семья, изменчивость структуры и характеристик. Диагностика проводится параллельно с мониторингом социального окружения семьи.</a:t>
          </a:r>
        </a:p>
      </dsp:txBody>
      <dsp:txXfrm>
        <a:off x="2060272" y="0"/>
        <a:ext cx="7820690" cy="840799"/>
      </dsp:txXfrm>
    </dsp:sp>
    <dsp:sp modelId="{15E62661-A245-4C91-AC18-640F9A8C33B9}">
      <dsp:nvSpPr>
        <dsp:cNvPr id="0" name=""/>
        <dsp:cNvSpPr/>
      </dsp:nvSpPr>
      <dsp:spPr>
        <a:xfrm>
          <a:off x="590686" y="84079"/>
          <a:ext cx="962978" cy="6726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EF7BFB-BBC6-4D0D-B063-C88EA0588D6D}">
      <dsp:nvSpPr>
        <dsp:cNvPr id="0" name=""/>
        <dsp:cNvSpPr/>
      </dsp:nvSpPr>
      <dsp:spPr>
        <a:xfrm>
          <a:off x="0" y="924879"/>
          <a:ext cx="9880963" cy="840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/>
            <a:t>Мониторинг семьи</a:t>
          </a:r>
          <a:r>
            <a:rPr lang="ru-RU" sz="1600" b="1" kern="1200" dirty="0"/>
            <a:t> </a:t>
          </a:r>
          <a:r>
            <a:rPr lang="ru-RU" sz="1200" kern="1200" dirty="0"/>
            <a:t>– сбор, анализ социально-педагогической информации о процессах, протекающих в семье и принятии на их основе тактических решений. Принципы мониторинга: достоверность, полнота, оперативность получения сведений и их систематическая актуализация, сочетание дифференцированных оценок и выводов.</a:t>
          </a:r>
        </a:p>
      </dsp:txBody>
      <dsp:txXfrm>
        <a:off x="2060272" y="924879"/>
        <a:ext cx="7820690" cy="840799"/>
      </dsp:txXfrm>
    </dsp:sp>
    <dsp:sp modelId="{45B7C1C3-37A2-4CE1-8F28-68602C36A7E9}">
      <dsp:nvSpPr>
        <dsp:cNvPr id="0" name=""/>
        <dsp:cNvSpPr/>
      </dsp:nvSpPr>
      <dsp:spPr>
        <a:xfrm>
          <a:off x="590686" y="1008959"/>
          <a:ext cx="962978" cy="6726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7E2C6E-4869-4D3B-AE66-2A56FBE32998}">
      <dsp:nvSpPr>
        <dsp:cNvPr id="0" name=""/>
        <dsp:cNvSpPr/>
      </dsp:nvSpPr>
      <dsp:spPr>
        <a:xfrm>
          <a:off x="0" y="1849759"/>
          <a:ext cx="9880963" cy="840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/>
            <a:t>Формальный контроль</a:t>
          </a:r>
          <a:r>
            <a:rPr lang="ru-RU" sz="1600" b="1" kern="1200" dirty="0"/>
            <a:t> </a:t>
          </a:r>
          <a:r>
            <a:rPr lang="ru-RU" sz="1200" kern="1200" dirty="0"/>
            <a:t>осуществляют органы опеки и попечительства с целью надзора за социальными явлениями и процессами, деятельностью социальных объектов и лиц.</a:t>
          </a:r>
        </a:p>
      </dsp:txBody>
      <dsp:txXfrm>
        <a:off x="2060272" y="1849759"/>
        <a:ext cx="7820690" cy="840799"/>
      </dsp:txXfrm>
    </dsp:sp>
    <dsp:sp modelId="{9637F774-6F36-4487-BC41-EAFCB0BAB9A7}">
      <dsp:nvSpPr>
        <dsp:cNvPr id="0" name=""/>
        <dsp:cNvSpPr/>
      </dsp:nvSpPr>
      <dsp:spPr>
        <a:xfrm>
          <a:off x="590686" y="1933839"/>
          <a:ext cx="962978" cy="6726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56E74F-E6B6-48C8-B646-81C6A9F41844}">
      <dsp:nvSpPr>
        <dsp:cNvPr id="0" name=""/>
        <dsp:cNvSpPr/>
      </dsp:nvSpPr>
      <dsp:spPr>
        <a:xfrm>
          <a:off x="0" y="2774639"/>
          <a:ext cx="9880963" cy="840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/>
            <a:t>Неформальный социальный контроль</a:t>
          </a:r>
          <a:r>
            <a:rPr lang="ru-RU" sz="1600" b="1" kern="1200" dirty="0"/>
            <a:t> </a:t>
          </a:r>
          <a:r>
            <a:rPr lang="ru-RU" sz="1200" kern="1200" dirty="0"/>
            <a:t>- взаимный контроль участников какого-либо процесса, а также контроль за соблюдением каждого из них формально установленных или добровольно взятых на себя обязанностей, правил поведения. При </a:t>
          </a:r>
          <a:r>
            <a:rPr lang="ru-RU" sz="1200" kern="1200" dirty="0" err="1"/>
            <a:t>соцсопровождении</a:t>
          </a:r>
          <a:r>
            <a:rPr lang="ru-RU" sz="1200" kern="1200" dirty="0"/>
            <a:t> контроль дополняется коррекционно-реабилитационной работой.</a:t>
          </a:r>
        </a:p>
      </dsp:txBody>
      <dsp:txXfrm>
        <a:off x="2060272" y="2774639"/>
        <a:ext cx="7820690" cy="840799"/>
      </dsp:txXfrm>
    </dsp:sp>
    <dsp:sp modelId="{81EEC9E6-0BD2-4394-B8C4-3AD93A60B6C7}">
      <dsp:nvSpPr>
        <dsp:cNvPr id="0" name=""/>
        <dsp:cNvSpPr/>
      </dsp:nvSpPr>
      <dsp:spPr>
        <a:xfrm>
          <a:off x="590686" y="2858719"/>
          <a:ext cx="962978" cy="6726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D2D62B-69CA-4D10-B3FE-924C1345B059}">
      <dsp:nvSpPr>
        <dsp:cNvPr id="0" name=""/>
        <dsp:cNvSpPr/>
      </dsp:nvSpPr>
      <dsp:spPr>
        <a:xfrm>
          <a:off x="0" y="3699519"/>
          <a:ext cx="9880963" cy="840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/>
            <a:t>Семейное консультирование</a:t>
          </a:r>
          <a:r>
            <a:rPr lang="ru-RU" sz="1600" b="1" kern="1200" dirty="0"/>
            <a:t> </a:t>
          </a:r>
          <a:r>
            <a:rPr lang="ru-RU" sz="1400" kern="1200" dirty="0"/>
            <a:t>– оказание социально-педагогической консультационной помощи при социальных проблемах, конфликтах между взрослыми и детьми в семье, ведется работа со всеми членами семьи.</a:t>
          </a:r>
        </a:p>
      </dsp:txBody>
      <dsp:txXfrm>
        <a:off x="2060272" y="3699519"/>
        <a:ext cx="7820690" cy="840799"/>
      </dsp:txXfrm>
    </dsp:sp>
    <dsp:sp modelId="{197195FB-F6B7-4522-970B-70DFDF681D43}">
      <dsp:nvSpPr>
        <dsp:cNvPr id="0" name=""/>
        <dsp:cNvSpPr/>
      </dsp:nvSpPr>
      <dsp:spPr>
        <a:xfrm>
          <a:off x="554730" y="3783599"/>
          <a:ext cx="1034892" cy="6726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81F828-1EBF-4C43-8B23-204D024E09FF}">
      <dsp:nvSpPr>
        <dsp:cNvPr id="0" name=""/>
        <dsp:cNvSpPr/>
      </dsp:nvSpPr>
      <dsp:spPr>
        <a:xfrm>
          <a:off x="0" y="4624399"/>
          <a:ext cx="9880963" cy="840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/>
            <a:t>Социальное сопровождение</a:t>
          </a:r>
          <a:r>
            <a:rPr lang="ru-RU" sz="1600" b="1" kern="1200" dirty="0"/>
            <a:t> </a:t>
          </a:r>
          <a:r>
            <a:rPr lang="ru-RU" sz="1100" kern="1200" dirty="0"/>
            <a:t>– эффективное использование имеющихся ресурсов для оптимальной и комплексной помощи с целью решения проблем разного характера для того, чтобы впоследствии семья могла решать возникающие проблемы в основном путем мобилизации собственных ресурсов. При сопровождении обеспечиваются партнерские отношения между семьей, </a:t>
          </a:r>
          <a:r>
            <a:rPr lang="ru-RU" sz="1100" kern="1200" dirty="0" err="1"/>
            <a:t>соцслужбами</a:t>
          </a:r>
          <a:r>
            <a:rPr lang="ru-RU" sz="1100" kern="1200" dirty="0"/>
            <a:t>, другими госструктурами, социальным окружением.</a:t>
          </a:r>
        </a:p>
      </dsp:txBody>
      <dsp:txXfrm>
        <a:off x="2060272" y="4624399"/>
        <a:ext cx="7820690" cy="840799"/>
      </dsp:txXfrm>
    </dsp:sp>
    <dsp:sp modelId="{9F8822FA-B302-42EF-A2E0-AED3C6FE3409}">
      <dsp:nvSpPr>
        <dsp:cNvPr id="0" name=""/>
        <dsp:cNvSpPr/>
      </dsp:nvSpPr>
      <dsp:spPr>
        <a:xfrm>
          <a:off x="554730" y="4708479"/>
          <a:ext cx="1034892" cy="6726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4EF0C-010B-4417-93E6-DB1373FB3330}">
      <dsp:nvSpPr>
        <dsp:cNvPr id="0" name=""/>
        <dsp:cNvSpPr/>
      </dsp:nvSpPr>
      <dsp:spPr>
        <a:xfrm>
          <a:off x="422940" y="425049"/>
          <a:ext cx="2269131" cy="10952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  Срочная социальная помощь</a:t>
          </a:r>
          <a:endParaRPr lang="ru-RU" sz="1800" b="1" kern="1200" dirty="0"/>
        </a:p>
      </dsp:txBody>
      <dsp:txXfrm>
        <a:off x="786001" y="425049"/>
        <a:ext cx="1906070" cy="1095280"/>
      </dsp:txXfrm>
    </dsp:sp>
    <dsp:sp modelId="{37AD8765-A909-488B-9E3C-00A40F706C94}">
      <dsp:nvSpPr>
        <dsp:cNvPr id="0" name=""/>
        <dsp:cNvSpPr/>
      </dsp:nvSpPr>
      <dsp:spPr>
        <a:xfrm>
          <a:off x="592345" y="1533396"/>
          <a:ext cx="1930321" cy="10952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(номер кризисной многоканальной линии по приему и первичной онлайн обработке обращений)</a:t>
          </a:r>
          <a:endParaRPr lang="ru-RU" sz="1200" kern="1200" dirty="0"/>
        </a:p>
      </dsp:txBody>
      <dsp:txXfrm>
        <a:off x="901196" y="1533396"/>
        <a:ext cx="1621469" cy="1095280"/>
      </dsp:txXfrm>
    </dsp:sp>
    <dsp:sp modelId="{296FFD2C-422F-42C6-8CB9-69774E4B6AAC}">
      <dsp:nvSpPr>
        <dsp:cNvPr id="0" name=""/>
        <dsp:cNvSpPr/>
      </dsp:nvSpPr>
      <dsp:spPr>
        <a:xfrm>
          <a:off x="0" y="309441"/>
          <a:ext cx="724746" cy="7247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1</a:t>
          </a:r>
        </a:p>
      </dsp:txBody>
      <dsp:txXfrm>
        <a:off x="106137" y="415578"/>
        <a:ext cx="512472" cy="512472"/>
      </dsp:txXfrm>
    </dsp:sp>
    <dsp:sp modelId="{97BE154F-A305-48D0-B7B7-F6048E6B5A43}">
      <dsp:nvSpPr>
        <dsp:cNvPr id="0" name=""/>
        <dsp:cNvSpPr/>
      </dsp:nvSpPr>
      <dsp:spPr>
        <a:xfrm>
          <a:off x="3416817" y="438116"/>
          <a:ext cx="1980731" cy="10952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Семейная       приемная </a:t>
          </a:r>
        </a:p>
      </dsp:txBody>
      <dsp:txXfrm>
        <a:off x="3733734" y="438116"/>
        <a:ext cx="1663814" cy="1095280"/>
      </dsp:txXfrm>
    </dsp:sp>
    <dsp:sp modelId="{3DA51124-AEE8-4107-86F9-53B4C598F16F}">
      <dsp:nvSpPr>
        <dsp:cNvPr id="0" name=""/>
        <dsp:cNvSpPr/>
      </dsp:nvSpPr>
      <dsp:spPr>
        <a:xfrm>
          <a:off x="3505441" y="1533396"/>
          <a:ext cx="1803485" cy="109528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/>
            <a:t>(информационно-консультационный центр, </a:t>
          </a:r>
          <a:r>
            <a:rPr lang="ru-RU" sz="1200" kern="1200" dirty="0"/>
            <a:t>оказывающий юридическую и социальную помощь семьям</a:t>
          </a:r>
          <a:r>
            <a:rPr lang="ru-RU" sz="1200" b="0" kern="1200" dirty="0"/>
            <a:t>)</a:t>
          </a:r>
        </a:p>
      </dsp:txBody>
      <dsp:txXfrm>
        <a:off x="3793998" y="1533396"/>
        <a:ext cx="1514927" cy="1095280"/>
      </dsp:txXfrm>
    </dsp:sp>
    <dsp:sp modelId="{A60ABC1E-0E11-4208-A08A-0DA0D94597A4}">
      <dsp:nvSpPr>
        <dsp:cNvPr id="0" name=""/>
        <dsp:cNvSpPr/>
      </dsp:nvSpPr>
      <dsp:spPr>
        <a:xfrm>
          <a:off x="3054973" y="199048"/>
          <a:ext cx="724746" cy="7247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2</a:t>
          </a:r>
        </a:p>
      </dsp:txBody>
      <dsp:txXfrm>
        <a:off x="3161110" y="305185"/>
        <a:ext cx="512472" cy="512472"/>
      </dsp:txXfrm>
    </dsp:sp>
    <dsp:sp modelId="{0E43B5F3-A882-4F55-8CF7-2B1C3C6D7AD3}">
      <dsp:nvSpPr>
        <dsp:cNvPr id="0" name=""/>
        <dsp:cNvSpPr/>
      </dsp:nvSpPr>
      <dsp:spPr>
        <a:xfrm>
          <a:off x="6122295" y="438116"/>
          <a:ext cx="2393639" cy="109528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Кризисный центр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для семей в трудной жизненной ситуации</a:t>
          </a:r>
        </a:p>
      </dsp:txBody>
      <dsp:txXfrm>
        <a:off x="6505278" y="438116"/>
        <a:ext cx="2010657" cy="1095280"/>
      </dsp:txXfrm>
    </dsp:sp>
    <dsp:sp modelId="{7169660C-6966-4E72-8521-7B1B3B72734D}">
      <dsp:nvSpPr>
        <dsp:cNvPr id="0" name=""/>
        <dsp:cNvSpPr/>
      </dsp:nvSpPr>
      <dsp:spPr>
        <a:xfrm>
          <a:off x="6492699" y="1533396"/>
          <a:ext cx="1652831" cy="10952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/>
            <a:t>(комплексная и ресурсная помощь семьям в ТЖС)</a:t>
          </a:r>
        </a:p>
      </dsp:txBody>
      <dsp:txXfrm>
        <a:off x="6757152" y="1533396"/>
        <a:ext cx="1388378" cy="1095280"/>
      </dsp:txXfrm>
    </dsp:sp>
    <dsp:sp modelId="{325646EF-C480-4DAE-9989-C1E52E477AF8}">
      <dsp:nvSpPr>
        <dsp:cNvPr id="0" name=""/>
        <dsp:cNvSpPr/>
      </dsp:nvSpPr>
      <dsp:spPr>
        <a:xfrm>
          <a:off x="5581645" y="236838"/>
          <a:ext cx="724746" cy="7247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3</a:t>
          </a:r>
        </a:p>
      </dsp:txBody>
      <dsp:txXfrm>
        <a:off x="5687782" y="342975"/>
        <a:ext cx="512472" cy="512472"/>
      </dsp:txXfrm>
    </dsp:sp>
    <dsp:sp modelId="{97A6BC67-BDE2-4AE1-AD85-1176FD2E1117}">
      <dsp:nvSpPr>
        <dsp:cNvPr id="0" name=""/>
        <dsp:cNvSpPr/>
      </dsp:nvSpPr>
      <dsp:spPr>
        <a:xfrm>
          <a:off x="9240681" y="438116"/>
          <a:ext cx="2043147" cy="10952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       Центр защиты материнства и детства</a:t>
          </a:r>
        </a:p>
      </dsp:txBody>
      <dsp:txXfrm>
        <a:off x="9567584" y="438116"/>
        <a:ext cx="1716243" cy="1095280"/>
      </dsp:txXfrm>
    </dsp:sp>
    <dsp:sp modelId="{E92F5332-A21E-46B3-B326-82ADD3EA29D7}">
      <dsp:nvSpPr>
        <dsp:cNvPr id="0" name=""/>
        <dsp:cNvSpPr/>
      </dsp:nvSpPr>
      <dsp:spPr>
        <a:xfrm>
          <a:off x="9346415" y="1533396"/>
          <a:ext cx="1831680" cy="10952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(комплексная помощь женщинам в кризисе и ситуации репродуктивного выбора)</a:t>
          </a:r>
        </a:p>
      </dsp:txBody>
      <dsp:txXfrm>
        <a:off x="9639483" y="1533396"/>
        <a:ext cx="1538611" cy="1095280"/>
      </dsp:txXfrm>
    </dsp:sp>
    <dsp:sp modelId="{A1A903F2-0E8A-4077-8774-C89A00D34A1B}">
      <dsp:nvSpPr>
        <dsp:cNvPr id="0" name=""/>
        <dsp:cNvSpPr/>
      </dsp:nvSpPr>
      <dsp:spPr>
        <a:xfrm>
          <a:off x="9157222" y="124288"/>
          <a:ext cx="724746" cy="7247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4</a:t>
          </a:r>
        </a:p>
      </dsp:txBody>
      <dsp:txXfrm>
        <a:off x="9263359" y="230425"/>
        <a:ext cx="512472" cy="512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E2F31-D2BC-437C-A9D1-0B74F3D9E95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2FE12-46F2-4189-86AA-AE14C02EE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39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2FE12-46F2-4189-86AA-AE14C02EE62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76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2FE12-46F2-4189-86AA-AE14C02EE62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416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2FE12-46F2-4189-86AA-AE14C02EE62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6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2FE12-46F2-4189-86AA-AE14C02EE62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83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2FE12-46F2-4189-86AA-AE14C02EE62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970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2FE12-46F2-4189-86AA-AE14C02EE62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286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2FE12-46F2-4189-86AA-AE14C02EE62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2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24EC8B-6CA7-4606-8EF3-EEA9F898D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14BA668-3340-408F-96CC-D7F779DBE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87FA122-67AC-46D6-B4E6-27649AE40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F293-2E19-45FF-B588-71464147B32B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13ABEE4-82DD-4474-876A-076E5766F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DD54FF-389F-42E7-96AA-A8740617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0DF4-4200-4730-BC4C-98CCD70D9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8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46AABC-AD8F-4596-A352-A3E1E24B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A361CDA-F931-467D-A12E-E53EE6B6E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2E46E48-9C65-48CE-BD78-9EFC49DB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F293-2E19-45FF-B588-71464147B32B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0101313-A0B3-4D7A-B648-76D7E264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DC021A-E418-4EA9-BDBE-5D7997C0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0DF4-4200-4730-BC4C-98CCD70D9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6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4184C38-FD46-42EC-8759-34815D10AA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0BB4C91-BF07-4732-9554-925D90478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141BA43-EBE5-4A91-B14D-568A9470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F293-2E19-45FF-B588-71464147B32B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E2569BE-1F39-4FD7-9F5F-001D8ECBD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D38F8F-2E8A-43D9-88B8-41BA8A059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0DF4-4200-4730-BC4C-98CCD70D9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05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B3A7A6-5DCA-45AD-A88B-80FB8B09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6853763-C17E-434D-BD43-37F5F9DEB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40E498-71B0-405B-AEA6-CD2963595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F293-2E19-45FF-B588-71464147B32B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EDAC40-FC44-4F2F-9458-34D17835F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678517E-0F58-46F1-943B-FE747B224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0DF4-4200-4730-BC4C-98CCD70D9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97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4E0768-5A97-48DA-BEC1-A2AB0CC6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52C0565-E274-4E63-AC26-530A29AA4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AD2D8C-6DE5-42B2-A3F5-A3BEEC57A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F293-2E19-45FF-B588-71464147B32B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42945F-CD74-42B0-8B1B-F82CF0809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C90B8C0-9D1E-4743-9B8F-02842899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0DF4-4200-4730-BC4C-98CCD70D9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23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0D1636-1E05-455D-9A05-C8DDFC37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6AD660-BDE2-4659-83C5-B3CFE368F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8F80DC1-2B3E-4CC5-BCA6-E0A1112CA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D20AC7B-3651-45AB-9C39-42C0297D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F293-2E19-45FF-B588-71464147B32B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A888E50-457B-4346-9245-2E0908C7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E4F52DA-7B12-4DAE-8487-B423CC62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0DF4-4200-4730-BC4C-98CCD70D9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74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207D5C-5D36-4138-B271-C279E226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9EF295F-F78C-4C27-8AB3-336AE5452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594E824-7BF4-4093-AB21-881A960B4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5D58BD2-B658-4CB7-BFDB-1B023301B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1A56D9D-1E76-4AE1-B197-1ABEFD1D2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9603443-7697-41DF-B398-DE2A1AD80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F293-2E19-45FF-B588-71464147B32B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7858D50-57B6-4BBE-9050-24CCABE8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B80B116-AE10-49A6-AEC9-87DB9D1A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0DF4-4200-4730-BC4C-98CCD70D9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6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CC410A-2BD1-406E-930C-5EFB5CE6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4753523-DF5D-4994-9F0A-914B3C9DB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F293-2E19-45FF-B588-71464147B32B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B396B0A-78B6-4CA0-84BF-ED6D826A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1AB46A-D995-4D96-8ADE-176CB42BB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0DF4-4200-4730-BC4C-98CCD70D9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3096BE1-F315-4F16-9CC0-E7D7E6C7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F293-2E19-45FF-B588-71464147B32B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ED93872-9202-4887-8053-5F63B032F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585C370-49A4-4BFF-BBAB-A4E4AA17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0DF4-4200-4730-BC4C-98CCD70D9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6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43FC34-4A37-470E-B173-C3A3B918E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4DCEBA5-A432-4541-8193-39E787266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A1960C8-6914-4566-9473-7825560D0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D10AE22-13A3-4F34-9102-186E3ECA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F293-2E19-45FF-B588-71464147B32B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93C7E44-2B73-47D6-8EB5-22DA9E311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B291F0B-9A38-489D-9502-A9013494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0DF4-4200-4730-BC4C-98CCD70D9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25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D3A0BD-F4AB-4E0B-BA57-0BD037FA6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1DDF2CE-6467-454A-BE49-AADCA54EF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7C7EC56-59E8-4C25-88E6-438464594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63E05D4-9619-4E19-89BC-8C6F3855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F293-2E19-45FF-B588-71464147B32B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9604963-6A0A-4D5A-96DE-7C588FA1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4C2FA6E-7FDD-4BF3-8796-3D162A64B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0DF4-4200-4730-BC4C-98CCD70D9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1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E1C703-B9E9-419C-98BF-498871AA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D0B210D-CCAD-4B2B-971C-2608FD3F9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E9E979D-7417-43C3-B679-E1F64F13C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EF293-2E19-45FF-B588-71464147B32B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C8E1247-56DA-43F8-8081-1A383AEB6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55BB46-9FA9-4C82-95EC-4B6FCB03B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70DF4-4200-4730-BC4C-98CCD70D9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42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tif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8.jpeg"/><Relationship Id="rId9" Type="http://schemas.microsoft.com/office/2007/relationships/diagramDrawing" Target="../diagrams/drawin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10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10.xml"/><Relationship Id="rId5" Type="http://schemas.openxmlformats.org/officeDocument/2006/relationships/diagramData" Target="../diagrams/data9.xml"/><Relationship Id="rId15" Type="http://schemas.openxmlformats.org/officeDocument/2006/relationships/image" Target="../media/image20.png"/><Relationship Id="rId10" Type="http://schemas.openxmlformats.org/officeDocument/2006/relationships/diagramData" Target="../diagrams/data10.xml"/><Relationship Id="rId4" Type="http://schemas.openxmlformats.org/officeDocument/2006/relationships/image" Target="../media/image11.jpeg"/><Relationship Id="rId9" Type="http://schemas.microsoft.com/office/2007/relationships/diagramDrawing" Target="../diagrams/drawing9.xml"/><Relationship Id="rId14" Type="http://schemas.microsoft.com/office/2007/relationships/diagramDrawing" Target="../diagrams/drawin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ozs@list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aozs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1.jpe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9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AEBE26-D3ED-4335-9ABF-0B0941FAB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1366" y="1546137"/>
            <a:ext cx="7578710" cy="2880811"/>
          </a:xfrm>
        </p:spPr>
        <p:txBody>
          <a:bodyPr>
            <a:noAutofit/>
          </a:bodyPr>
          <a:lstStyle/>
          <a:p>
            <a:r>
              <a:rPr lang="ru-RU" sz="3600" b="1" smtClean="0">
                <a:solidFill>
                  <a:srgbClr val="C00000"/>
                </a:solidFill>
              </a:rPr>
              <a:t>Демографическое развитие региона посредством создания 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семейно-ориентированной среды </a:t>
            </a:r>
            <a:r>
              <a:rPr lang="ru-RU" sz="3600" b="1">
                <a:solidFill>
                  <a:srgbClr val="C00000"/>
                </a:solidFill>
              </a:rPr>
              <a:t/>
            </a:r>
            <a:br>
              <a:rPr lang="ru-RU" sz="3600" b="1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(проект «</a:t>
            </a:r>
            <a:r>
              <a:rPr lang="ru-RU" sz="3600" b="1" dirty="0" err="1">
                <a:solidFill>
                  <a:srgbClr val="C00000"/>
                </a:solidFill>
              </a:rPr>
              <a:t>ЗаРождение</a:t>
            </a:r>
            <a:r>
              <a:rPr lang="ru-RU" sz="3600" b="1" dirty="0">
                <a:solidFill>
                  <a:srgbClr val="C00000"/>
                </a:solidFill>
              </a:rPr>
              <a:t>»)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="" xmlns:a16="http://schemas.microsoft.com/office/drawing/2014/main" id="{B24FDC40-260E-4675-BC46-5FED0EF6F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5133" y="4732896"/>
            <a:ext cx="4986867" cy="212510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1600" b="1" dirty="0"/>
              <a:t>Филина Мария Леонидовна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Руководитель проекта «</a:t>
            </a:r>
            <a:r>
              <a:rPr lang="ru-RU" sz="1400" dirty="0" err="1"/>
              <a:t>ЗаРождение</a:t>
            </a:r>
            <a:r>
              <a:rPr lang="ru-RU" sz="1400" dirty="0"/>
              <a:t>»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Председатель Ассоциации организаций по защите семьи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Член Общественного совета при Уполномоченном при Президенте РФ по правам ребенка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Председатель правления ВРОО «Многодетный Волгоград»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4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b="1" dirty="0"/>
              <a:t>Региональные координаторы проекта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/>
          <a:srcRect l="8858" r="26944"/>
          <a:stretch/>
        </p:blipFill>
        <p:spPr bwMode="auto">
          <a:xfrm>
            <a:off x="5938542" y="185737"/>
            <a:ext cx="6091534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r="21143"/>
          <a:stretch/>
        </p:blipFill>
        <p:spPr>
          <a:xfrm>
            <a:off x="51112" y="4746229"/>
            <a:ext cx="1117516" cy="12116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414" y="4833264"/>
            <a:ext cx="950055" cy="9890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383"/>
              </a:clrFrom>
              <a:clrTo>
                <a:srgbClr val="FFF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1" y="3428999"/>
            <a:ext cx="1034362" cy="13038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817" y="5900425"/>
            <a:ext cx="1203108" cy="8647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r="10455"/>
          <a:stretch/>
        </p:blipFill>
        <p:spPr>
          <a:xfrm>
            <a:off x="1280868" y="3385245"/>
            <a:ext cx="1583280" cy="14480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22" y="4748823"/>
            <a:ext cx="1189662" cy="120906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D9CCBC"/>
              </a:clrFrom>
              <a:clrTo>
                <a:srgbClr val="D9CC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1" y="5957889"/>
            <a:ext cx="2743292" cy="6901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B0C8F6"/>
              </a:clrFrom>
              <a:clrTo>
                <a:srgbClr val="B0C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63" y="3557589"/>
            <a:ext cx="897001" cy="124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2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9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AEBE26-D3ED-4335-9ABF-0B0941FAB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6013" y="309311"/>
            <a:ext cx="8974248" cy="668839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     Цели проекта</a:t>
            </a:r>
            <a:endParaRPr lang="ru-RU" sz="4800" dirty="0">
              <a:solidFill>
                <a:srgbClr val="C00000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879025394"/>
              </p:ext>
            </p:extLst>
          </p:nvPr>
        </p:nvGraphicFramePr>
        <p:xfrm>
          <a:off x="2857501" y="1287461"/>
          <a:ext cx="8686800" cy="5236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6" t="35152" r="31616" b="36363"/>
          <a:stretch/>
        </p:blipFill>
        <p:spPr>
          <a:xfrm>
            <a:off x="10616636" y="34131"/>
            <a:ext cx="1487250" cy="121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1DB5A1-3E66-4338-A818-192921BBA74D}"/>
              </a:ext>
            </a:extLst>
          </p:cNvPr>
          <p:cNvSpPr txBox="1"/>
          <p:nvPr/>
        </p:nvSpPr>
        <p:spPr>
          <a:xfrm>
            <a:off x="158932" y="2654480"/>
            <a:ext cx="41017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Формирование </a:t>
            </a:r>
          </a:p>
          <a:p>
            <a:pPr algn="ctr"/>
            <a:r>
              <a:rPr lang="ru-RU" dirty="0"/>
              <a:t>семейно-ориентированной среды –генеральная задача региональных социальных семейно-ориентированных кластеров в пространстве межсекторного взаимодействия </a:t>
            </a:r>
          </a:p>
        </p:txBody>
      </p:sp>
    </p:spTree>
    <p:extLst>
      <p:ext uri="{BB962C8B-B14F-4D97-AF65-F5344CB8AC3E}">
        <p14:creationId xmlns:p14="http://schemas.microsoft.com/office/powerpoint/2010/main" val="2787128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298"/>
            <a:ext cx="12192000" cy="69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AEBE26-D3ED-4335-9ABF-0B0941FAB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313" y="105866"/>
            <a:ext cx="9633460" cy="668839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Задачи проекта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A124B5B2-6D87-43AD-9959-928D933FD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380552"/>
              </p:ext>
            </p:extLst>
          </p:nvPr>
        </p:nvGraphicFramePr>
        <p:xfrm>
          <a:off x="1430274" y="815681"/>
          <a:ext cx="10309749" cy="5977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6" t="35152" r="31616" b="36363"/>
          <a:stretch/>
        </p:blipFill>
        <p:spPr>
          <a:xfrm>
            <a:off x="11253773" y="34132"/>
            <a:ext cx="850112" cy="6968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A22306-6E4C-49F2-8095-F862ECAF84A9}"/>
              </a:ext>
            </a:extLst>
          </p:cNvPr>
          <p:cNvSpPr txBox="1"/>
          <p:nvPr/>
        </p:nvSpPr>
        <p:spPr>
          <a:xfrm rot="16200000">
            <a:off x="-2232254" y="3511988"/>
            <a:ext cx="59774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Задачи проекта определяют основное содержание деятельности семейно-ориентированных кластеров</a:t>
            </a:r>
          </a:p>
        </p:txBody>
      </p:sp>
      <p:sp>
        <p:nvSpPr>
          <p:cNvPr id="6" name="Левая фигурная скобка 5">
            <a:extLst>
              <a:ext uri="{FF2B5EF4-FFF2-40B4-BE49-F238E27FC236}">
                <a16:creationId xmlns="" xmlns:a16="http://schemas.microsoft.com/office/drawing/2014/main" id="{FE0202A6-B337-4502-BD4C-343BDF2227AE}"/>
              </a:ext>
            </a:extLst>
          </p:cNvPr>
          <p:cNvSpPr/>
          <p:nvPr/>
        </p:nvSpPr>
        <p:spPr>
          <a:xfrm>
            <a:off x="995232" y="808838"/>
            <a:ext cx="435042" cy="6049162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2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7D0560-8BE5-4881-B237-803E9E098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498" y="191117"/>
            <a:ext cx="6781526" cy="34404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Этапы развития. Зарождение кластера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13F315-9C70-4E80-8EB6-B3FF59F82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037" y="692308"/>
            <a:ext cx="7368326" cy="22107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     В качестве рычага создания семейного кластера необходимо создание </a:t>
            </a:r>
            <a:r>
              <a:rPr lang="ru-RU" sz="1800" b="1" dirty="0"/>
              <a:t>СЕМЕЙНОГО РЕСУРСНОГО ЦЕНТРА (отдельной структуры либо на базе профильной СО НКО)</a:t>
            </a:r>
            <a:r>
              <a:rPr lang="ru-RU" sz="1800" dirty="0"/>
              <a:t>, который бы работал по принципу «одного окна» и решал ряд задач по преодолению разрозненности и интеграции различных категорий услуг в единое целое. 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dirty="0"/>
          </a:p>
          <a:p>
            <a:endParaRPr lang="ru-RU" sz="1800" i="1" dirty="0">
              <a:solidFill>
                <a:srgbClr val="FF0000"/>
              </a:solidFill>
            </a:endParaRPr>
          </a:p>
          <a:p>
            <a:endParaRPr lang="ru-RU" sz="1800" i="1" dirty="0">
              <a:solidFill>
                <a:srgbClr val="FF0000"/>
              </a:solidFill>
            </a:endParaRPr>
          </a:p>
          <a:p>
            <a:endParaRPr lang="ru-RU" sz="1800" i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6" t="35152" r="31616" b="36363"/>
          <a:stretch/>
        </p:blipFill>
        <p:spPr>
          <a:xfrm>
            <a:off x="10616636" y="34131"/>
            <a:ext cx="1487250" cy="12192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66" y="849292"/>
            <a:ext cx="2736816" cy="134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66378001"/>
              </p:ext>
            </p:extLst>
          </p:nvPr>
        </p:nvGraphicFramePr>
        <p:xfrm>
          <a:off x="1957674" y="4742201"/>
          <a:ext cx="8812802" cy="2002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45003" y="2351317"/>
            <a:ext cx="106588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Необходимо дифференцировать подход к оказанию помощи в зависимости от категории семьи на основании социальной диагностики: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Семья в трудной жизненной ситуации (благополучная семья, временно оказавшаяся в трудной жизненной ситуации)</a:t>
            </a:r>
          </a:p>
          <a:p>
            <a:pPr marL="285750" indent="-285750">
              <a:buFontTx/>
              <a:buChar char="-"/>
            </a:pPr>
            <a:r>
              <a:rPr lang="ru-RU" dirty="0"/>
              <a:t>Кризисная ресурсная семья (социально или социально-педагогически запущенная семья, имеющая ресурсы и мотивацию к восстановлению и сохранению)</a:t>
            </a:r>
          </a:p>
          <a:p>
            <a:pPr marL="285750" indent="-285750">
              <a:buFontTx/>
              <a:buChar char="-"/>
            </a:pPr>
            <a:r>
              <a:rPr lang="ru-RU" dirty="0"/>
              <a:t>Кризисная низко ресурсная семья (социально иждивенческая семья, с низкими ресурсными возможностями или </a:t>
            </a:r>
            <a:r>
              <a:rPr lang="ru-RU" dirty="0" err="1"/>
              <a:t>отсутсвием</a:t>
            </a:r>
            <a:r>
              <a:rPr lang="ru-RU" dirty="0"/>
              <a:t> мотивации к восстановлению и сохранению)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Семья в социально опасном положении (семья с зависимостями, в крайне низком ресурсном состоянии)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51967961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133" name="AutoShape 13"/>
          <p:cNvCxnSpPr>
            <a:cxnSpLocks noChangeShapeType="1"/>
          </p:cNvCxnSpPr>
          <p:nvPr/>
        </p:nvCxnSpPr>
        <p:spPr bwMode="auto">
          <a:xfrm rot="5400000">
            <a:off x="5793869" y="4252914"/>
            <a:ext cx="371475" cy="1588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7D0560-8BE5-4881-B237-803E9E098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960" y="142875"/>
            <a:ext cx="8113676" cy="66780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Механизм работы 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СЕМЕЙНОГО РЕСУРСНОГО ЦЕНТРА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6" t="35152" r="31616" b="36363"/>
          <a:stretch/>
        </p:blipFill>
        <p:spPr>
          <a:xfrm>
            <a:off x="10616636" y="34131"/>
            <a:ext cx="1487250" cy="1219200"/>
          </a:xfrm>
          <a:prstGeom prst="rect">
            <a:avLst/>
          </a:prstGeom>
        </p:spPr>
      </p:pic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903278" y="936097"/>
            <a:ext cx="2152402" cy="359304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СЕМЬЯ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3546493" y="1689102"/>
            <a:ext cx="4839723" cy="427567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Служба «Одного окна» семейного центра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523087" y="2482851"/>
            <a:ext cx="6976533" cy="61595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Проведение комплексной диагностики проблем семьи и при необходимости</a:t>
            </a:r>
            <a:r>
              <a:rPr kumimoji="0" lang="ru-RU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мониторинга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(юрист, семейный психолог, детский психолог, медиатор, специалист по соц. выплатам, соц.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работник)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3563428" y="3498849"/>
            <a:ext cx="4839723" cy="619125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Дорожная карта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решения проблем конкретной семьи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303886" y="4792135"/>
            <a:ext cx="2743200" cy="16256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Принцип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«Одного окна»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 </a:t>
            </a:r>
            <a:r>
              <a:rPr kumimoji="0" lang="ru-RU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гос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учреждениях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(помощь в оформлении справок и иных документов для получения льгот, пособий и иных видов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гос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помощи, прием специалистами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гос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структур)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563023" y="4779433"/>
            <a:ext cx="3048529" cy="16383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НКО, оказывающие комплекс услуг помощи семьям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(юридическая, психологическая, материальная, педагогическая, духовная помощь, социальная гостиница, группы по присмотру и уходу за детьми подопечных, помощь в освоении профессии,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коворкинг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центр, школа будущих родителей, медиация, социальный патронаж)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8165591" y="4778376"/>
            <a:ext cx="2426229" cy="1630893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Коммерческие организации, оказывающие услуги семьям на благотворительной или льготной основе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(дополнительное образование детей, физкультурно-оздоровительное направление)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29" name="AutoShape 9"/>
          <p:cNvCxnSpPr>
            <a:cxnSpLocks noChangeShapeType="1"/>
          </p:cNvCxnSpPr>
          <p:nvPr/>
        </p:nvCxnSpPr>
        <p:spPr bwMode="auto">
          <a:xfrm rot="5400000">
            <a:off x="5772170" y="1490134"/>
            <a:ext cx="3810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30" name="AutoShape 10"/>
          <p:cNvCxnSpPr>
            <a:cxnSpLocks noChangeShapeType="1"/>
          </p:cNvCxnSpPr>
          <p:nvPr/>
        </p:nvCxnSpPr>
        <p:spPr bwMode="auto">
          <a:xfrm rot="5400000">
            <a:off x="5772170" y="2292349"/>
            <a:ext cx="3810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31" name="AutoShape 11"/>
          <p:cNvCxnSpPr>
            <a:cxnSpLocks noChangeShapeType="1"/>
          </p:cNvCxnSpPr>
          <p:nvPr/>
        </p:nvCxnSpPr>
        <p:spPr bwMode="auto">
          <a:xfrm rot="5400000">
            <a:off x="5772170" y="3316817"/>
            <a:ext cx="3810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32" name="AutoShape 12"/>
          <p:cNvCxnSpPr>
            <a:cxnSpLocks noChangeShapeType="1"/>
          </p:cNvCxnSpPr>
          <p:nvPr/>
        </p:nvCxnSpPr>
        <p:spPr bwMode="auto">
          <a:xfrm flipV="1">
            <a:off x="2953828" y="4386795"/>
            <a:ext cx="6215225" cy="28575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34" name="AutoShape 14"/>
          <p:cNvCxnSpPr>
            <a:cxnSpLocks noChangeShapeType="1"/>
          </p:cNvCxnSpPr>
          <p:nvPr/>
        </p:nvCxnSpPr>
        <p:spPr bwMode="auto">
          <a:xfrm rot="5400000">
            <a:off x="2785024" y="4584173"/>
            <a:ext cx="371475" cy="1588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35" name="AutoShape 15"/>
          <p:cNvCxnSpPr>
            <a:cxnSpLocks noChangeShapeType="1"/>
          </p:cNvCxnSpPr>
          <p:nvPr/>
        </p:nvCxnSpPr>
        <p:spPr bwMode="auto">
          <a:xfrm rot="5400000">
            <a:off x="5793867" y="4582059"/>
            <a:ext cx="371475" cy="1588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36" name="AutoShape 16"/>
          <p:cNvCxnSpPr>
            <a:cxnSpLocks noChangeShapeType="1"/>
          </p:cNvCxnSpPr>
          <p:nvPr/>
        </p:nvCxnSpPr>
        <p:spPr bwMode="auto">
          <a:xfrm rot="5400000">
            <a:off x="8982624" y="4575705"/>
            <a:ext cx="371475" cy="1588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967961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7D0560-8BE5-4881-B237-803E9E098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76" y="366184"/>
            <a:ext cx="6229350" cy="59186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Основные термины при организации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системы комплексной поддержки семьи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6" t="35152" r="31616" b="36363"/>
          <a:stretch/>
        </p:blipFill>
        <p:spPr>
          <a:xfrm>
            <a:off x="10616636" y="34131"/>
            <a:ext cx="1487250" cy="121920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57590305"/>
              </p:ext>
            </p:extLst>
          </p:nvPr>
        </p:nvGraphicFramePr>
        <p:xfrm>
          <a:off x="1104899" y="1247775"/>
          <a:ext cx="9880963" cy="546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2185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9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AEBE26-D3ED-4335-9ABF-0B0941FAB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178886"/>
            <a:ext cx="8081948" cy="66883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Структурные подразделения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6" t="35152" r="31616" b="36363"/>
          <a:stretch/>
        </p:blipFill>
        <p:spPr>
          <a:xfrm>
            <a:off x="10616636" y="34131"/>
            <a:ext cx="1487250" cy="121920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09039068"/>
              </p:ext>
            </p:extLst>
          </p:nvPr>
        </p:nvGraphicFramePr>
        <p:xfrm>
          <a:off x="514350" y="881863"/>
          <a:ext cx="10830983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56704601"/>
              </p:ext>
            </p:extLst>
          </p:nvPr>
        </p:nvGraphicFramePr>
        <p:xfrm>
          <a:off x="162453" y="3974284"/>
          <a:ext cx="11534775" cy="2725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68541AA1-1513-42C2-BF3D-D1F7741A0970}"/>
              </a:ext>
            </a:extLst>
          </p:cNvPr>
          <p:cNvSpPr/>
          <p:nvPr/>
        </p:nvSpPr>
        <p:spPr>
          <a:xfrm>
            <a:off x="1737359" y="3646139"/>
            <a:ext cx="8647611" cy="499533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Единое пространство, одно окно для обращения,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единый короткий федеральный номер 128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A4ED43E-C596-420D-A953-B55A70BEE9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84970" y="3615267"/>
            <a:ext cx="1152030" cy="6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28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49826" y="2106080"/>
            <a:ext cx="8028831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latin typeface="+mj-lt"/>
              </a:rPr>
              <a:t>Ассоциация организаций по защите семьи</a:t>
            </a:r>
            <a:endParaRPr lang="en-US" sz="2800" dirty="0">
              <a:latin typeface="+mj-lt"/>
            </a:endParaRPr>
          </a:p>
          <a:p>
            <a:pPr algn="ctr">
              <a:defRPr/>
            </a:pPr>
            <a:r>
              <a:rPr lang="ru-RU" sz="2800" dirty="0">
                <a:latin typeface="+mj-lt"/>
              </a:rPr>
              <a:t>105062, г. Москва, ул. Покровка, д.42, стр. 5-5А, к.10</a:t>
            </a:r>
          </a:p>
          <a:p>
            <a:pPr algn="ctr">
              <a:defRPr/>
            </a:pPr>
            <a:r>
              <a:rPr lang="ru-RU" sz="2800" dirty="0">
                <a:latin typeface="+mj-lt"/>
              </a:rPr>
              <a:t>Тел. 8(903) 376-27-13, </a:t>
            </a:r>
          </a:p>
          <a:p>
            <a:pPr algn="ctr">
              <a:defRPr/>
            </a:pPr>
            <a:r>
              <a:rPr lang="en-US" sz="2800" dirty="0">
                <a:latin typeface="+mj-lt"/>
              </a:rPr>
              <a:t>e-mail: </a:t>
            </a:r>
            <a:r>
              <a:rPr lang="en-US" sz="2800" dirty="0">
                <a:latin typeface="+mj-lt"/>
                <a:hlinkClick r:id="rId3"/>
              </a:rPr>
              <a:t>aozs@list.ru</a:t>
            </a:r>
            <a:r>
              <a:rPr lang="ru-RU" sz="2800" dirty="0"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2800" dirty="0">
                <a:latin typeface="+mj-lt"/>
                <a:hlinkClick r:id="rId4"/>
              </a:rPr>
              <a:t>www.aozs.ru</a:t>
            </a:r>
            <a:endParaRPr lang="ru-RU" sz="2800" dirty="0">
              <a:latin typeface="+mj-lt"/>
            </a:endParaRPr>
          </a:p>
          <a:p>
            <a:pPr algn="ctr">
              <a:defRPr/>
            </a:pPr>
            <a:endParaRPr lang="ru-RU" sz="2800" dirty="0">
              <a:latin typeface="+mj-lt"/>
            </a:endParaRPr>
          </a:p>
          <a:p>
            <a:pPr algn="ctr">
              <a:lnSpc>
                <a:spcPct val="150000"/>
              </a:lnSpc>
              <a:defRPr/>
            </a:pPr>
            <a:endParaRPr lang="ru-RU" sz="2400" dirty="0">
              <a:latin typeface="+mj-lt"/>
            </a:endParaRPr>
          </a:p>
          <a:p>
            <a:pPr algn="ctr">
              <a:lnSpc>
                <a:spcPct val="150000"/>
              </a:lnSpc>
              <a:defRPr/>
            </a:pPr>
            <a:endParaRPr lang="ru-RU" sz="2400" dirty="0">
              <a:latin typeface="+mj-lt"/>
            </a:endParaRPr>
          </a:p>
          <a:p>
            <a:pPr algn="ctr">
              <a:lnSpc>
                <a:spcPct val="150000"/>
              </a:lnSpc>
              <a:defRPr/>
            </a:pPr>
            <a:endParaRPr lang="ru-RU" sz="1400" dirty="0">
              <a:latin typeface="+mj-lt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55823" y="5798600"/>
            <a:ext cx="100168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C00000"/>
                </a:solidFill>
                <a:latin typeface="+mj-lt"/>
              </a:rPr>
              <a:t>За поддержку семьи </a:t>
            </a:r>
          </a:p>
          <a:p>
            <a:pPr algn="ctr">
              <a:defRPr/>
            </a:pPr>
            <a:r>
              <a:rPr lang="ru-RU" sz="3000" b="1" dirty="0">
                <a:solidFill>
                  <a:srgbClr val="C00000"/>
                </a:solidFill>
                <a:latin typeface="+mj-lt"/>
              </a:rPr>
              <a:t>и защиту традиционных семейных ценностей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/>
          <a:srcRect l="8858" r="26303"/>
          <a:stretch/>
        </p:blipFill>
        <p:spPr bwMode="auto">
          <a:xfrm>
            <a:off x="4289658" y="57150"/>
            <a:ext cx="7654692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94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9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AEBE26-D3ED-4335-9ABF-0B0941FAB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313" y="197936"/>
            <a:ext cx="9633460" cy="668839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      </a:t>
            </a:r>
            <a:r>
              <a:rPr lang="ru-RU" sz="4000" b="1" dirty="0">
                <a:solidFill>
                  <a:srgbClr val="C00000"/>
                </a:solidFill>
              </a:rPr>
              <a:t>Актуальность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="" xmlns:a16="http://schemas.microsoft.com/office/drawing/2014/main" id="{B24FDC40-260E-4675-BC46-5FED0EF6F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5224" y="930275"/>
            <a:ext cx="7486651" cy="182245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Демографический период, через который проходит сегодня Россия,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остается очень напряженным.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О необходимости выхода из демографической ловушки и обеспечении устойчивого естественного роста численности населения страны заявил президент России в ежегодном Послании к Федеральному Собранию 15 января 2020.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28975" y="2609850"/>
            <a:ext cx="78771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Суммарный коэффициент рождаемости </a:t>
            </a:r>
          </a:p>
          <a:p>
            <a:pPr algn="ctr"/>
            <a:r>
              <a:rPr lang="ru-RU" sz="1600" dirty="0"/>
              <a:t>(число рождений, приходящихся на одну женщину)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86075109"/>
              </p:ext>
            </p:extLst>
          </p:nvPr>
        </p:nvGraphicFramePr>
        <p:xfrm>
          <a:off x="2686049" y="2575469"/>
          <a:ext cx="8963025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6" t="35152" r="31616" b="36363"/>
          <a:stretch/>
        </p:blipFill>
        <p:spPr>
          <a:xfrm>
            <a:off x="10616636" y="34131"/>
            <a:ext cx="1487250" cy="12192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C9C42C3-B431-46F0-B8E6-68FD6F4201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384" y="1064711"/>
            <a:ext cx="1694835" cy="104250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ECD347F-FFEC-4EAA-B00D-00047A89A4C2}"/>
              </a:ext>
            </a:extLst>
          </p:cNvPr>
          <p:cNvSpPr/>
          <p:nvPr/>
        </p:nvSpPr>
        <p:spPr>
          <a:xfrm>
            <a:off x="367776" y="2219769"/>
            <a:ext cx="250507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«Судьба России, её историческая перспектива зависит от того, сколько нас будет, зависит от того, сколько детей родится в российских семьях через год, через пять, десять лет, какими они вырастут, кем станут, что сделают для развития страны и какие ценности будут для них опорой в жизни»</a:t>
            </a:r>
          </a:p>
          <a:p>
            <a:pPr algn="r"/>
            <a:r>
              <a:rPr lang="ru-RU" sz="1400" i="1" dirty="0"/>
              <a:t>(Президент России </a:t>
            </a:r>
            <a:r>
              <a:rPr lang="ru-RU" sz="1400" i="1" dirty="0" err="1"/>
              <a:t>В.В.Путин</a:t>
            </a:r>
            <a:r>
              <a:rPr lang="ru-RU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712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02038" y="160537"/>
            <a:ext cx="7099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A40000"/>
                </a:solidFill>
                <a:latin typeface="+mj-lt"/>
              </a:rPr>
              <a:t>Демографические тенденции: </a:t>
            </a:r>
          </a:p>
          <a:p>
            <a:pPr algn="ctr"/>
            <a:r>
              <a:rPr lang="ru-RU" sz="3200" b="1" dirty="0">
                <a:solidFill>
                  <a:srgbClr val="A40000"/>
                </a:solidFill>
                <a:latin typeface="+mj-lt"/>
              </a:rPr>
              <a:t>Естественный прирост (убыль) населения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77561602"/>
              </p:ext>
            </p:extLst>
          </p:nvPr>
        </p:nvGraphicFramePr>
        <p:xfrm>
          <a:off x="3287688" y="1619710"/>
          <a:ext cx="8463225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6" t="35152" r="31616" b="36363"/>
          <a:stretch/>
        </p:blipFill>
        <p:spPr>
          <a:xfrm>
            <a:off x="10616636" y="34131"/>
            <a:ext cx="1487250" cy="12192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8671F5E-F9AE-4EF2-A33F-56D29AA33E88}"/>
              </a:ext>
            </a:extLst>
          </p:cNvPr>
          <p:cNvSpPr/>
          <p:nvPr/>
        </p:nvSpPr>
        <p:spPr>
          <a:xfrm>
            <a:off x="95794" y="3474720"/>
            <a:ext cx="31918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«Демография – это сфера, где нет какого-то универсального, тем более узковедомственного решения. Каждый наш шаг, новый закон, государственную программу мы должны оценивать прежде всего с точки зрения высшего национального приоритета – сбережения и приумножения народа России»</a:t>
            </a:r>
          </a:p>
          <a:p>
            <a:pPr algn="r"/>
            <a:r>
              <a:rPr lang="ru-RU" sz="1600" i="1" dirty="0"/>
              <a:t>(Президент России </a:t>
            </a:r>
          </a:p>
          <a:p>
            <a:pPr algn="r"/>
            <a:r>
              <a:rPr lang="ru-RU" sz="1600" i="1" dirty="0" err="1"/>
              <a:t>В.В.Путин</a:t>
            </a:r>
            <a:r>
              <a:rPr lang="ru-RU" sz="16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845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37E5DA-DB77-4313-B282-2C7084C3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8" y="193703"/>
            <a:ext cx="9602425" cy="100012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Социально-значимые проблемы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как приоритеты для интеграции ресурсов и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создания семейно-ориентированных кластеров во всех регионах России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="" xmlns:a16="http://schemas.microsoft.com/office/drawing/2014/main" id="{65A3E20F-AD8B-4355-96EF-20ADFCE18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9413736"/>
              </p:ext>
            </p:extLst>
          </p:nvPr>
        </p:nvGraphicFramePr>
        <p:xfrm>
          <a:off x="603504" y="1786220"/>
          <a:ext cx="11588496" cy="452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E3ADC68-4322-4A6E-8C94-20578006D83E}"/>
              </a:ext>
            </a:extLst>
          </p:cNvPr>
          <p:cNvSpPr txBox="1"/>
          <p:nvPr/>
        </p:nvSpPr>
        <p:spPr>
          <a:xfrm>
            <a:off x="2889504" y="5035525"/>
            <a:ext cx="930249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Каждая из проблем требует интеграции усилий большого количества организаций всех секторов (государственного, общественного и коммерческого) и на всех уровнях (федеральном, региональном и муниципальном)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КАЖДАЯ СОЦИАЛЬНАЯ ПРОБЛЕМА – ЭТО ОБЩЕЕ ДЕЛО ДЛЯ ВСЕГО СООБЩЕСТВА!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6" t="35152" r="31616" b="36363"/>
          <a:stretch/>
        </p:blipFill>
        <p:spPr>
          <a:xfrm>
            <a:off x="10616636" y="34131"/>
            <a:ext cx="14872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0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7D0560-8BE5-4881-B237-803E9E098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14" y="183616"/>
            <a:ext cx="10637657" cy="5918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Интеграция ресурсов и компетенций в сфере поддержки семьи и защите детства: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модель социального семейно-ориентированного кластера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6" t="35152" r="31616" b="36363"/>
          <a:stretch/>
        </p:blipFill>
        <p:spPr>
          <a:xfrm>
            <a:off x="10616636" y="34131"/>
            <a:ext cx="1487250" cy="12192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9861" y="1106212"/>
            <a:ext cx="5634037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956556" y="1253331"/>
            <a:ext cx="28914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/>
              <a:t>Организации-партнеры </a:t>
            </a:r>
          </a:p>
          <a:p>
            <a:pPr algn="r"/>
            <a:r>
              <a:rPr lang="ru-RU" sz="1600" b="1" dirty="0"/>
              <a:t>внешней среды кластера:</a:t>
            </a:r>
          </a:p>
          <a:p>
            <a:pPr algn="r"/>
            <a:endParaRPr lang="ru-RU" sz="1600" b="1" dirty="0"/>
          </a:p>
          <a:p>
            <a:pPr algn="r"/>
            <a:r>
              <a:rPr lang="ru-RU" sz="1600" dirty="0"/>
              <a:t>государственные организации </a:t>
            </a:r>
          </a:p>
          <a:p>
            <a:pPr algn="r"/>
            <a:r>
              <a:rPr lang="ru-RU" sz="1600" dirty="0"/>
              <a:t>социальной сферы, </a:t>
            </a:r>
          </a:p>
          <a:p>
            <a:pPr algn="r"/>
            <a:r>
              <a:rPr lang="ru-RU" sz="1600" dirty="0"/>
              <a:t>некоммерческие (общественные) </a:t>
            </a:r>
          </a:p>
          <a:p>
            <a:pPr algn="r"/>
            <a:r>
              <a:rPr lang="ru-RU" sz="1600" dirty="0"/>
              <a:t>организации, институты развития, </a:t>
            </a:r>
          </a:p>
          <a:p>
            <a:pPr algn="r"/>
            <a:r>
              <a:rPr lang="ru-RU" sz="1600" dirty="0"/>
              <a:t>сетевые  сообщества.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E315592-3914-4FD2-80EA-9CFEC644FCD1}"/>
              </a:ext>
            </a:extLst>
          </p:cNvPr>
          <p:cNvSpPr/>
          <p:nvPr/>
        </p:nvSpPr>
        <p:spPr>
          <a:xfrm>
            <a:off x="448846" y="1253331"/>
            <a:ext cx="3222171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Социальные семейно-ориентированные кластеры – это современный и наиболее эффективный механизм решения проблем социального развития (включая решение демографических проблем и стратегических задач сбережения народов России и повышения уровня и качества жизни населения)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F4292DB-A757-4E32-9225-C4A69DB9D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54" y="4696480"/>
            <a:ext cx="2836987" cy="18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5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7D0560-8BE5-4881-B237-803E9E098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167" y="257175"/>
            <a:ext cx="7713134" cy="5918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Этапы кластеризации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в сфере поддержки семьи и защиты детства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6" t="35152" r="31616" b="36363"/>
          <a:stretch/>
        </p:blipFill>
        <p:spPr>
          <a:xfrm>
            <a:off x="10616636" y="34131"/>
            <a:ext cx="1487250" cy="121920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419193494"/>
              </p:ext>
            </p:extLst>
          </p:nvPr>
        </p:nvGraphicFramePr>
        <p:xfrm>
          <a:off x="1752600" y="1387474"/>
          <a:ext cx="8686800" cy="5236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2745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9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AEBE26-D3ED-4335-9ABF-0B0941FAB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723" y="161103"/>
            <a:ext cx="10199913" cy="66883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     Семейно-ориентированная среда. Что это такое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6" t="35152" r="31616" b="36363"/>
          <a:stretch/>
        </p:blipFill>
        <p:spPr>
          <a:xfrm>
            <a:off x="10616636" y="34131"/>
            <a:ext cx="1487250" cy="12192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2C0D5B7-FAC9-442F-9F6C-962D110CF573}"/>
              </a:ext>
            </a:extLst>
          </p:cNvPr>
          <p:cNvSpPr/>
          <p:nvPr/>
        </p:nvSpPr>
        <p:spPr>
          <a:xfrm>
            <a:off x="3661954" y="1036856"/>
            <a:ext cx="85300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Семейно-ориентированная среда — это институциональная среда, реализующая и обеспечивающая продвижение совокупности механизмов сопровождения и поддержки всего жизненного цикла существования семьи во всех проявлениях жизни общества и цивилизации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D61532D-01F2-474B-A78C-CB0D82417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1955" y="2335999"/>
            <a:ext cx="8227766" cy="414317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7745EEE-C683-4D15-BA51-84F9A6EA1B48}"/>
              </a:ext>
            </a:extLst>
          </p:cNvPr>
          <p:cNvSpPr/>
          <p:nvPr/>
        </p:nvSpPr>
        <p:spPr>
          <a:xfrm>
            <a:off x="157672" y="3659438"/>
            <a:ext cx="35042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Социальный семейно-ориентированный кластер – организатор сетевого взаимодействия участников социально значимых проектов и программ на всех уровнях и во  всех средах</a:t>
            </a:r>
          </a:p>
        </p:txBody>
      </p:sp>
    </p:spTree>
    <p:extLst>
      <p:ext uri="{BB962C8B-B14F-4D97-AF65-F5344CB8AC3E}">
        <p14:creationId xmlns:p14="http://schemas.microsoft.com/office/powerpoint/2010/main" val="251619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7D0560-8BE5-4881-B237-803E9E098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230" y="63902"/>
            <a:ext cx="7713134" cy="5918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Формирование семейно-ориентированной среды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6" t="35152" r="31616" b="36363"/>
          <a:stretch/>
        </p:blipFill>
        <p:spPr>
          <a:xfrm>
            <a:off x="10616636" y="34131"/>
            <a:ext cx="1487250" cy="1219200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01724722"/>
              </p:ext>
            </p:extLst>
          </p:nvPr>
        </p:nvGraphicFramePr>
        <p:xfrm>
          <a:off x="1124222" y="688421"/>
          <a:ext cx="9731012" cy="6138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36668" y="2071688"/>
            <a:ext cx="1610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Культурно-воспитательная среда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79475" y="2802617"/>
            <a:ext cx="3299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Семейно-ориентированная среда – </a:t>
            </a:r>
            <a:r>
              <a:rPr lang="ru-RU" sz="1600" dirty="0"/>
              <a:t>это не только и не столько физически существующее окружение, но и </a:t>
            </a:r>
            <a:r>
              <a:rPr lang="ru-RU" sz="1600" b="1" dirty="0"/>
              <a:t>пространства</a:t>
            </a:r>
            <a:r>
              <a:rPr lang="ru-RU" sz="1600" dirty="0"/>
              <a:t> (информационное, правовое, социальное, экономическое, культурное и нравственное), которые определяют </a:t>
            </a:r>
          </a:p>
          <a:p>
            <a:pPr algn="ctr"/>
            <a:r>
              <a:rPr lang="ru-RU" sz="1600" dirty="0"/>
              <a:t>комфортность жизни </a:t>
            </a:r>
          </a:p>
          <a:p>
            <a:pPr algn="ctr"/>
            <a:r>
              <a:rPr lang="ru-RU" sz="1600" dirty="0"/>
              <a:t>семей России</a:t>
            </a:r>
          </a:p>
        </p:txBody>
      </p:sp>
    </p:spTree>
    <p:extLst>
      <p:ext uri="{BB962C8B-B14F-4D97-AF65-F5344CB8AC3E}">
        <p14:creationId xmlns:p14="http://schemas.microsoft.com/office/powerpoint/2010/main" val="330660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9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AEBE26-D3ED-4335-9ABF-0B0941FAB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71" y="309311"/>
            <a:ext cx="10589552" cy="66883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     </a:t>
            </a:r>
            <a:r>
              <a:rPr lang="ru-RU" sz="3600" b="1" dirty="0">
                <a:solidFill>
                  <a:srgbClr val="C00000"/>
                </a:solidFill>
              </a:rPr>
              <a:t>Комфортная семейно-ориентированная среда это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6" t="35152" r="31616" b="36363"/>
          <a:stretch/>
        </p:blipFill>
        <p:spPr>
          <a:xfrm>
            <a:off x="10616636" y="34131"/>
            <a:ext cx="1487250" cy="1219200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BD07244D-8176-4FA8-9AA5-C04973826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368686"/>
              </p:ext>
            </p:extLst>
          </p:nvPr>
        </p:nvGraphicFramePr>
        <p:xfrm>
          <a:off x="185057" y="1154096"/>
          <a:ext cx="11821885" cy="574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176A0BC-03D5-43FA-9E44-4C7294382C46}"/>
              </a:ext>
            </a:extLst>
          </p:cNvPr>
          <p:cNvSpPr/>
          <p:nvPr/>
        </p:nvSpPr>
        <p:spPr>
          <a:xfrm>
            <a:off x="353614" y="5456437"/>
            <a:ext cx="547242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Формирование комфортной семейно-ориентированной среды – главный приоритет демографической (семейной) политики государства </a:t>
            </a:r>
          </a:p>
        </p:txBody>
      </p:sp>
    </p:spTree>
    <p:extLst>
      <p:ext uri="{BB962C8B-B14F-4D97-AF65-F5344CB8AC3E}">
        <p14:creationId xmlns:p14="http://schemas.microsoft.com/office/powerpoint/2010/main" val="31888630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1898</TotalTime>
  <Words>1995</Words>
  <Application>Microsoft Office PowerPoint</Application>
  <PresentationFormat>Широкоэкранный</PresentationFormat>
  <Paragraphs>207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 Unicode MS</vt:lpstr>
      <vt:lpstr>Arial</vt:lpstr>
      <vt:lpstr>Calibri</vt:lpstr>
      <vt:lpstr>Calibri Light</vt:lpstr>
      <vt:lpstr>Times New Roman</vt:lpstr>
      <vt:lpstr>Тема Office</vt:lpstr>
      <vt:lpstr>Демографическое развитие региона посредством создания  семейно-ориентированной среды   (проект «ЗаРождение»)</vt:lpstr>
      <vt:lpstr>      Актуальность</vt:lpstr>
      <vt:lpstr>Презентация PowerPoint</vt:lpstr>
      <vt:lpstr>Социально-значимые проблемы  как приоритеты для интеграции ресурсов и создания семейно-ориентированных кластеров во всех регионах России</vt:lpstr>
      <vt:lpstr>Интеграция ресурсов и компетенций в сфере поддержки семьи и защите детства:  модель социального семейно-ориентированного кластера</vt:lpstr>
      <vt:lpstr>Этапы кластеризации  в сфере поддержки семьи и защиты детства</vt:lpstr>
      <vt:lpstr>     Семейно-ориентированная среда. Что это такое</vt:lpstr>
      <vt:lpstr>Формирование семейно-ориентированной среды</vt:lpstr>
      <vt:lpstr>     Комфортная семейно-ориентированная среда это</vt:lpstr>
      <vt:lpstr>     Цели проекта</vt:lpstr>
      <vt:lpstr>Задачи проекта</vt:lpstr>
      <vt:lpstr>Этапы развития. Зарождение кластера</vt:lpstr>
      <vt:lpstr>Механизм работы  СЕМЕЙНОГО РЕСУРСНОГО ЦЕНТРА</vt:lpstr>
      <vt:lpstr>Основные термины при организации  системы комплексной поддержки семьи</vt:lpstr>
      <vt:lpstr>Структурные подразделения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 семейно-ориентированный социальный кластер (….область)</dc:title>
  <dc:creator>Надежда Куликова</dc:creator>
  <cp:lastModifiedBy>Вадим 1</cp:lastModifiedBy>
  <cp:revision>219</cp:revision>
  <dcterms:created xsi:type="dcterms:W3CDTF">2019-10-21T17:19:49Z</dcterms:created>
  <dcterms:modified xsi:type="dcterms:W3CDTF">2020-02-29T04:29:38Z</dcterms:modified>
</cp:coreProperties>
</file>